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971" r:id="rId1"/>
  </p:sldMasterIdLst>
  <p:notesMasterIdLst>
    <p:notesMasterId r:id="rId54"/>
  </p:notesMasterIdLst>
  <p:sldIdLst>
    <p:sldId id="256" r:id="rId2"/>
    <p:sldId id="303" r:id="rId3"/>
    <p:sldId id="305" r:id="rId4"/>
    <p:sldId id="259" r:id="rId5"/>
    <p:sldId id="260" r:id="rId6"/>
    <p:sldId id="261" r:id="rId7"/>
    <p:sldId id="317" r:id="rId8"/>
    <p:sldId id="301" r:id="rId9"/>
    <p:sldId id="316" r:id="rId10"/>
    <p:sldId id="265" r:id="rId11"/>
    <p:sldId id="264" r:id="rId12"/>
    <p:sldId id="266" r:id="rId13"/>
    <p:sldId id="314" r:id="rId14"/>
    <p:sldId id="268" r:id="rId15"/>
    <p:sldId id="269" r:id="rId16"/>
    <p:sldId id="270" r:id="rId17"/>
    <p:sldId id="271" r:id="rId18"/>
    <p:sldId id="267" r:id="rId19"/>
    <p:sldId id="319" r:id="rId20"/>
    <p:sldId id="320" r:id="rId21"/>
    <p:sldId id="272" r:id="rId22"/>
    <p:sldId id="273" r:id="rId23"/>
    <p:sldId id="274" r:id="rId24"/>
    <p:sldId id="275" r:id="rId25"/>
    <p:sldId id="276" r:id="rId26"/>
    <p:sldId id="277" r:id="rId27"/>
    <p:sldId id="306" r:id="rId28"/>
    <p:sldId id="307" r:id="rId29"/>
    <p:sldId id="308" r:id="rId30"/>
    <p:sldId id="310" r:id="rId31"/>
    <p:sldId id="309" r:id="rId32"/>
    <p:sldId id="311" r:id="rId33"/>
    <p:sldId id="279" r:id="rId34"/>
    <p:sldId id="282" r:id="rId35"/>
    <p:sldId id="281" r:id="rId36"/>
    <p:sldId id="285" r:id="rId37"/>
    <p:sldId id="286" r:id="rId38"/>
    <p:sldId id="287" r:id="rId39"/>
    <p:sldId id="283" r:id="rId40"/>
    <p:sldId id="288" r:id="rId41"/>
    <p:sldId id="289" r:id="rId42"/>
    <p:sldId id="291" r:id="rId43"/>
    <p:sldId id="292" r:id="rId44"/>
    <p:sldId id="294" r:id="rId45"/>
    <p:sldId id="315" r:id="rId46"/>
    <p:sldId id="296" r:id="rId47"/>
    <p:sldId id="295" r:id="rId48"/>
    <p:sldId id="297" r:id="rId49"/>
    <p:sldId id="298" r:id="rId50"/>
    <p:sldId id="299" r:id="rId51"/>
    <p:sldId id="293" r:id="rId52"/>
    <p:sldId id="300" r:id="rId5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BF1E9"/>
    <a:srgbClr val="F7F9F5"/>
    <a:srgbClr val="D5E3CF"/>
    <a:srgbClr val="53D2FF"/>
    <a:srgbClr val="E6F2DE"/>
    <a:srgbClr val="F2F8EE"/>
    <a:srgbClr val="FC9914"/>
    <a:srgbClr val="FF9B09"/>
    <a:srgbClr val="84150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26" autoAdjust="0"/>
    <p:restoredTop sz="81834" autoAdjust="0"/>
  </p:normalViewPr>
  <p:slideViewPr>
    <p:cSldViewPr snapToGrid="0">
      <p:cViewPr varScale="1">
        <p:scale>
          <a:sx n="58" d="100"/>
          <a:sy n="58" d="100"/>
        </p:scale>
        <p:origin x="1098" y="54"/>
      </p:cViewPr>
      <p:guideLst>
        <p:guide orient="horz" pos="2160"/>
        <p:guide pos="3840"/>
      </p:guideLst>
    </p:cSldViewPr>
  </p:slideViewPr>
  <p:notesTextViewPr>
    <p:cViewPr>
      <p:scale>
        <a:sx n="1" d="1"/>
        <a:sy n="1" d="1"/>
      </p:scale>
      <p:origin x="0" y="0"/>
    </p:cViewPr>
  </p:notesTextViewPr>
  <p:sorterViewPr>
    <p:cViewPr>
      <p:scale>
        <a:sx n="100" d="100"/>
        <a:sy n="100" d="100"/>
      </p:scale>
      <p:origin x="0" y="-7908"/>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diagrams/colors1.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75B33A0-A1F0-4021-B902-B1151324D764}" type="doc">
      <dgm:prSet loTypeId="urn:microsoft.com/office/officeart/2005/8/layout/list1" loCatId="list" qsTypeId="urn:microsoft.com/office/officeart/2005/8/quickstyle/simple1" qsCatId="simple" csTypeId="urn:microsoft.com/office/officeart/2005/8/colors/accent6_2" csCatId="accent6" phldr="1"/>
      <dgm:spPr/>
      <dgm:t>
        <a:bodyPr/>
        <a:lstStyle/>
        <a:p>
          <a:endParaRPr lang="en-US"/>
        </a:p>
      </dgm:t>
    </dgm:pt>
    <dgm:pt modelId="{0E126377-C8F3-493F-8B78-F682696D26D5}">
      <dgm:prSet phldrT="[Text]" custT="1"/>
      <dgm:spPr/>
      <dgm:t>
        <a:bodyPr/>
        <a:lstStyle/>
        <a:p>
          <a:pPr algn="l"/>
          <a:r>
            <a:rPr lang="en-US" sz="2400" b="1" dirty="0" smtClean="0">
              <a:solidFill>
                <a:schemeClr val="bg1"/>
              </a:solidFill>
              <a:latin typeface="Futura Lt BT" panose="020B0402020204020303"/>
            </a:rPr>
            <a:t>1. Project overview</a:t>
          </a:r>
          <a:endParaRPr lang="en-US" sz="2400" b="1" dirty="0">
            <a:solidFill>
              <a:schemeClr val="bg1"/>
            </a:solidFill>
            <a:latin typeface="Futura Lt BT" panose="020B0402020204020303"/>
          </a:endParaRPr>
        </a:p>
      </dgm:t>
    </dgm:pt>
    <dgm:pt modelId="{CE6D2D46-EB5E-4705-99D4-635E51A45501}" type="parTrans" cxnId="{778FA27E-5E49-44C8-8AE0-094E44C056FD}">
      <dgm:prSet/>
      <dgm:spPr/>
      <dgm:t>
        <a:bodyPr/>
        <a:lstStyle/>
        <a:p>
          <a:pPr algn="l"/>
          <a:endParaRPr lang="en-US" sz="2400" b="1">
            <a:solidFill>
              <a:schemeClr val="bg1"/>
            </a:solidFill>
            <a:latin typeface="Futura Lt BT" panose="020B0402020204020303"/>
          </a:endParaRPr>
        </a:p>
      </dgm:t>
    </dgm:pt>
    <dgm:pt modelId="{FFBE37CC-CD81-4530-9BF6-9790016F8C85}" type="sibTrans" cxnId="{778FA27E-5E49-44C8-8AE0-094E44C056FD}">
      <dgm:prSet/>
      <dgm:spPr/>
      <dgm:t>
        <a:bodyPr/>
        <a:lstStyle/>
        <a:p>
          <a:pPr algn="l"/>
          <a:endParaRPr lang="en-US" sz="2400" b="1">
            <a:solidFill>
              <a:schemeClr val="bg1"/>
            </a:solidFill>
            <a:latin typeface="Futura Lt BT" panose="020B0402020204020303"/>
          </a:endParaRPr>
        </a:p>
      </dgm:t>
    </dgm:pt>
    <dgm:pt modelId="{E9D3E571-1BE7-4A2F-AE08-6CCCEBDECD37}">
      <dgm:prSet phldrT="[Text]" custT="1"/>
      <dgm:spPr/>
      <dgm:t>
        <a:bodyPr/>
        <a:lstStyle/>
        <a:p>
          <a:pPr algn="l"/>
          <a:r>
            <a:rPr lang="en-US" sz="2400" b="1" smtClean="0">
              <a:solidFill>
                <a:schemeClr val="bg1"/>
              </a:solidFill>
              <a:latin typeface="Futura Lt BT" panose="020B0402020204020303"/>
            </a:rPr>
            <a:t>3. Software specification</a:t>
          </a:r>
          <a:endParaRPr lang="en-US" sz="2400" b="1">
            <a:solidFill>
              <a:schemeClr val="bg1"/>
            </a:solidFill>
            <a:latin typeface="Futura Lt BT" panose="020B0402020204020303"/>
          </a:endParaRPr>
        </a:p>
      </dgm:t>
    </dgm:pt>
    <dgm:pt modelId="{A1199E76-80FA-4CBF-AB1A-BD3F449AD264}" type="parTrans" cxnId="{4D03F6AF-73B8-4353-995B-8E166C542E7A}">
      <dgm:prSet/>
      <dgm:spPr/>
      <dgm:t>
        <a:bodyPr/>
        <a:lstStyle/>
        <a:p>
          <a:pPr algn="l"/>
          <a:endParaRPr lang="en-US" sz="2400" b="1">
            <a:solidFill>
              <a:schemeClr val="bg1"/>
            </a:solidFill>
            <a:latin typeface="Futura Lt BT" panose="020B0402020204020303"/>
          </a:endParaRPr>
        </a:p>
      </dgm:t>
    </dgm:pt>
    <dgm:pt modelId="{B2D7036D-968F-4BE8-B450-ED5AF7E82A3A}" type="sibTrans" cxnId="{4D03F6AF-73B8-4353-995B-8E166C542E7A}">
      <dgm:prSet/>
      <dgm:spPr/>
      <dgm:t>
        <a:bodyPr/>
        <a:lstStyle/>
        <a:p>
          <a:pPr algn="l"/>
          <a:endParaRPr lang="en-US" sz="2400" b="1">
            <a:solidFill>
              <a:schemeClr val="bg1"/>
            </a:solidFill>
            <a:latin typeface="Futura Lt BT" panose="020B0402020204020303"/>
          </a:endParaRPr>
        </a:p>
      </dgm:t>
    </dgm:pt>
    <dgm:pt modelId="{C0FD1653-F812-4568-A932-237B607CBACD}">
      <dgm:prSet phldrT="[Text]" custT="1"/>
      <dgm:spPr/>
      <dgm:t>
        <a:bodyPr/>
        <a:lstStyle/>
        <a:p>
          <a:pPr algn="l"/>
          <a:r>
            <a:rPr lang="en-US" sz="2400" b="1" smtClean="0">
              <a:solidFill>
                <a:schemeClr val="bg1"/>
              </a:solidFill>
              <a:latin typeface="Futura Lt BT" panose="020B0402020204020303"/>
            </a:rPr>
            <a:t>4. Software design</a:t>
          </a:r>
          <a:endParaRPr lang="en-US" sz="2400" b="1">
            <a:solidFill>
              <a:schemeClr val="bg1"/>
            </a:solidFill>
            <a:latin typeface="Futura Lt BT" panose="020B0402020204020303"/>
          </a:endParaRPr>
        </a:p>
      </dgm:t>
    </dgm:pt>
    <dgm:pt modelId="{F99ACCF1-E549-4387-B05B-44BF27A41800}" type="parTrans" cxnId="{36837ADD-7559-4A82-9D07-22CDE35284FF}">
      <dgm:prSet/>
      <dgm:spPr/>
      <dgm:t>
        <a:bodyPr/>
        <a:lstStyle/>
        <a:p>
          <a:pPr algn="l"/>
          <a:endParaRPr lang="en-US" sz="2400" b="1">
            <a:solidFill>
              <a:schemeClr val="bg1"/>
            </a:solidFill>
            <a:latin typeface="Futura Lt BT" panose="020B0402020204020303"/>
          </a:endParaRPr>
        </a:p>
      </dgm:t>
    </dgm:pt>
    <dgm:pt modelId="{A6957255-EB39-46CB-A6C5-892DC628E226}" type="sibTrans" cxnId="{36837ADD-7559-4A82-9D07-22CDE35284FF}">
      <dgm:prSet/>
      <dgm:spPr/>
      <dgm:t>
        <a:bodyPr/>
        <a:lstStyle/>
        <a:p>
          <a:pPr algn="l"/>
          <a:endParaRPr lang="en-US" sz="2400" b="1">
            <a:solidFill>
              <a:schemeClr val="bg1"/>
            </a:solidFill>
            <a:latin typeface="Futura Lt BT" panose="020B0402020204020303"/>
          </a:endParaRPr>
        </a:p>
      </dgm:t>
    </dgm:pt>
    <dgm:pt modelId="{62E18E4B-4028-47F9-B91F-F7B06D8DFE4B}">
      <dgm:prSet phldrT="[Text]" custT="1"/>
      <dgm:spPr/>
      <dgm:t>
        <a:bodyPr/>
        <a:lstStyle/>
        <a:p>
          <a:pPr algn="l"/>
          <a:r>
            <a:rPr lang="en-US" sz="2400" b="1" smtClean="0">
              <a:solidFill>
                <a:schemeClr val="bg1"/>
              </a:solidFill>
              <a:latin typeface="Futura Lt BT" panose="020B0402020204020303"/>
            </a:rPr>
            <a:t>6. Project result</a:t>
          </a:r>
        </a:p>
      </dgm:t>
    </dgm:pt>
    <dgm:pt modelId="{11B1CDC6-A500-452E-9F09-528F80C78233}" type="parTrans" cxnId="{15DEB33C-9D75-4C0C-85E1-D8E5B27415CD}">
      <dgm:prSet/>
      <dgm:spPr/>
      <dgm:t>
        <a:bodyPr/>
        <a:lstStyle/>
        <a:p>
          <a:pPr algn="l"/>
          <a:endParaRPr lang="en-US" sz="2400" b="1">
            <a:solidFill>
              <a:schemeClr val="bg1"/>
            </a:solidFill>
            <a:latin typeface="Futura Lt BT" panose="020B0402020204020303"/>
          </a:endParaRPr>
        </a:p>
      </dgm:t>
    </dgm:pt>
    <dgm:pt modelId="{CA13D029-4932-42C4-A76D-B066C206BAA4}" type="sibTrans" cxnId="{15DEB33C-9D75-4C0C-85E1-D8E5B27415CD}">
      <dgm:prSet/>
      <dgm:spPr/>
      <dgm:t>
        <a:bodyPr/>
        <a:lstStyle/>
        <a:p>
          <a:pPr algn="l"/>
          <a:endParaRPr lang="en-US" sz="2400" b="1">
            <a:solidFill>
              <a:schemeClr val="bg1"/>
            </a:solidFill>
            <a:latin typeface="Futura Lt BT" panose="020B0402020204020303"/>
          </a:endParaRPr>
        </a:p>
      </dgm:t>
    </dgm:pt>
    <dgm:pt modelId="{3EAC73A0-5C64-4646-BE48-41EC372DB358}">
      <dgm:prSet phldrT="[Text]" custT="1"/>
      <dgm:spPr/>
      <dgm:t>
        <a:bodyPr/>
        <a:lstStyle/>
        <a:p>
          <a:pPr algn="l"/>
          <a:r>
            <a:rPr lang="en-US" sz="2400" b="1" smtClean="0">
              <a:solidFill>
                <a:schemeClr val="bg1"/>
              </a:solidFill>
              <a:latin typeface="Futura Lt BT" panose="020B0402020204020303"/>
            </a:rPr>
            <a:t>7. Demo</a:t>
          </a:r>
        </a:p>
      </dgm:t>
    </dgm:pt>
    <dgm:pt modelId="{C3B88D75-EDC1-4063-919B-83E82A12771F}" type="parTrans" cxnId="{2DC0DFC2-6E48-4867-8116-B927155ABAA7}">
      <dgm:prSet/>
      <dgm:spPr/>
      <dgm:t>
        <a:bodyPr/>
        <a:lstStyle/>
        <a:p>
          <a:pPr algn="l"/>
          <a:endParaRPr lang="en-US" sz="2400" b="1">
            <a:solidFill>
              <a:schemeClr val="bg1"/>
            </a:solidFill>
            <a:latin typeface="Futura Lt BT" panose="020B0402020204020303"/>
          </a:endParaRPr>
        </a:p>
      </dgm:t>
    </dgm:pt>
    <dgm:pt modelId="{144975A2-704C-4F3F-97B1-F35C0F355842}" type="sibTrans" cxnId="{2DC0DFC2-6E48-4867-8116-B927155ABAA7}">
      <dgm:prSet/>
      <dgm:spPr/>
      <dgm:t>
        <a:bodyPr/>
        <a:lstStyle/>
        <a:p>
          <a:pPr algn="l"/>
          <a:endParaRPr lang="en-US" sz="2400" b="1">
            <a:solidFill>
              <a:schemeClr val="bg1"/>
            </a:solidFill>
            <a:latin typeface="Futura Lt BT" panose="020B0402020204020303"/>
          </a:endParaRPr>
        </a:p>
      </dgm:t>
    </dgm:pt>
    <dgm:pt modelId="{6AE20940-4FEC-4C8D-A82B-594BEF8E7A34}">
      <dgm:prSet phldrT="[Text]" custT="1"/>
      <dgm:spPr/>
      <dgm:t>
        <a:bodyPr/>
        <a:lstStyle/>
        <a:p>
          <a:pPr algn="l"/>
          <a:r>
            <a:rPr lang="en-US" sz="2400" b="1" smtClean="0">
              <a:solidFill>
                <a:schemeClr val="bg1"/>
              </a:solidFill>
              <a:latin typeface="Futura Lt BT" panose="020B0402020204020303"/>
            </a:rPr>
            <a:t>2. Project management</a:t>
          </a:r>
          <a:endParaRPr lang="en-US" sz="2400" b="1">
            <a:solidFill>
              <a:schemeClr val="bg1"/>
            </a:solidFill>
            <a:latin typeface="Futura Lt BT" panose="020B0402020204020303"/>
          </a:endParaRPr>
        </a:p>
      </dgm:t>
    </dgm:pt>
    <dgm:pt modelId="{D3588C97-F1D9-4E0D-AB5B-C28249A7671C}" type="parTrans" cxnId="{7066938A-603D-4FBF-AA8A-34D906692BB7}">
      <dgm:prSet/>
      <dgm:spPr/>
      <dgm:t>
        <a:bodyPr/>
        <a:lstStyle/>
        <a:p>
          <a:pPr algn="l"/>
          <a:endParaRPr lang="en-US" sz="2400" b="1">
            <a:solidFill>
              <a:schemeClr val="bg1"/>
            </a:solidFill>
          </a:endParaRPr>
        </a:p>
      </dgm:t>
    </dgm:pt>
    <dgm:pt modelId="{8F070755-EDFB-4054-A7AE-FEB94887E5D2}" type="sibTrans" cxnId="{7066938A-603D-4FBF-AA8A-34D906692BB7}">
      <dgm:prSet/>
      <dgm:spPr/>
      <dgm:t>
        <a:bodyPr/>
        <a:lstStyle/>
        <a:p>
          <a:pPr algn="l"/>
          <a:endParaRPr lang="en-US" sz="2400" b="1">
            <a:solidFill>
              <a:schemeClr val="bg1"/>
            </a:solidFill>
          </a:endParaRPr>
        </a:p>
      </dgm:t>
    </dgm:pt>
    <dgm:pt modelId="{FC396770-AA99-4F2F-9BF0-C86441BA84CD}">
      <dgm:prSet phldrT="[Text]" custT="1"/>
      <dgm:spPr/>
      <dgm:t>
        <a:bodyPr/>
        <a:lstStyle/>
        <a:p>
          <a:pPr algn="l"/>
          <a:r>
            <a:rPr lang="en-US" sz="2400" b="1" smtClean="0">
              <a:solidFill>
                <a:schemeClr val="bg1"/>
              </a:solidFill>
              <a:latin typeface="Futura Lt BT" panose="020B0402020204020303"/>
            </a:rPr>
            <a:t>5. Testing</a:t>
          </a:r>
          <a:endParaRPr lang="en-US" sz="2400" b="1">
            <a:solidFill>
              <a:schemeClr val="bg1"/>
            </a:solidFill>
            <a:latin typeface="Futura Lt BT" panose="020B0402020204020303"/>
          </a:endParaRPr>
        </a:p>
      </dgm:t>
    </dgm:pt>
    <dgm:pt modelId="{B76E8B88-97C9-48C3-B208-77288FB196BC}" type="parTrans" cxnId="{E91DE16C-B38F-4A75-AA29-921C6CB84268}">
      <dgm:prSet/>
      <dgm:spPr/>
      <dgm:t>
        <a:bodyPr/>
        <a:lstStyle/>
        <a:p>
          <a:pPr algn="l"/>
          <a:endParaRPr lang="en-US" sz="2400" b="1">
            <a:solidFill>
              <a:schemeClr val="bg1"/>
            </a:solidFill>
          </a:endParaRPr>
        </a:p>
      </dgm:t>
    </dgm:pt>
    <dgm:pt modelId="{A343CBB9-EAD2-43F7-89DF-A6D2BE3A7B35}" type="sibTrans" cxnId="{E91DE16C-B38F-4A75-AA29-921C6CB84268}">
      <dgm:prSet/>
      <dgm:spPr/>
      <dgm:t>
        <a:bodyPr/>
        <a:lstStyle/>
        <a:p>
          <a:pPr algn="l"/>
          <a:endParaRPr lang="en-US" sz="2400" b="1">
            <a:solidFill>
              <a:schemeClr val="bg1"/>
            </a:solidFill>
          </a:endParaRPr>
        </a:p>
      </dgm:t>
    </dgm:pt>
    <dgm:pt modelId="{C52818FD-674E-48B9-B6D5-6FF92C46EFA3}" type="pres">
      <dgm:prSet presAssocID="{875B33A0-A1F0-4021-B902-B1151324D764}" presName="linear" presStyleCnt="0">
        <dgm:presLayoutVars>
          <dgm:dir/>
          <dgm:animLvl val="lvl"/>
          <dgm:resizeHandles val="exact"/>
        </dgm:presLayoutVars>
      </dgm:prSet>
      <dgm:spPr/>
      <dgm:t>
        <a:bodyPr/>
        <a:lstStyle/>
        <a:p>
          <a:endParaRPr lang="en-US"/>
        </a:p>
      </dgm:t>
    </dgm:pt>
    <dgm:pt modelId="{DE8DA827-F41A-4689-AF0E-B710A3E077EE}" type="pres">
      <dgm:prSet presAssocID="{0E126377-C8F3-493F-8B78-F682696D26D5}" presName="parentLin" presStyleCnt="0"/>
      <dgm:spPr/>
    </dgm:pt>
    <dgm:pt modelId="{F434C033-6D3F-47FE-8434-7F0E2F200FF8}" type="pres">
      <dgm:prSet presAssocID="{0E126377-C8F3-493F-8B78-F682696D26D5}" presName="parentLeftMargin" presStyleLbl="node1" presStyleIdx="0" presStyleCnt="7"/>
      <dgm:spPr/>
      <dgm:t>
        <a:bodyPr/>
        <a:lstStyle/>
        <a:p>
          <a:endParaRPr lang="en-US"/>
        </a:p>
      </dgm:t>
    </dgm:pt>
    <dgm:pt modelId="{CAD412B4-1DC5-4F58-B3F6-4455BEBFA3C1}" type="pres">
      <dgm:prSet presAssocID="{0E126377-C8F3-493F-8B78-F682696D26D5}" presName="parentText" presStyleLbl="node1" presStyleIdx="0" presStyleCnt="7">
        <dgm:presLayoutVars>
          <dgm:chMax val="0"/>
          <dgm:bulletEnabled val="1"/>
        </dgm:presLayoutVars>
      </dgm:prSet>
      <dgm:spPr/>
      <dgm:t>
        <a:bodyPr/>
        <a:lstStyle/>
        <a:p>
          <a:endParaRPr lang="en-US"/>
        </a:p>
      </dgm:t>
    </dgm:pt>
    <dgm:pt modelId="{FA2AACB6-212E-454F-9364-D16144F6B73C}" type="pres">
      <dgm:prSet presAssocID="{0E126377-C8F3-493F-8B78-F682696D26D5}" presName="negativeSpace" presStyleCnt="0"/>
      <dgm:spPr/>
    </dgm:pt>
    <dgm:pt modelId="{A87D9F46-C7E1-4979-9F0F-4672D7838D81}" type="pres">
      <dgm:prSet presAssocID="{0E126377-C8F3-493F-8B78-F682696D26D5}" presName="childText" presStyleLbl="conFgAcc1" presStyleIdx="0" presStyleCnt="7" custLinFactNeighborX="1741">
        <dgm:presLayoutVars>
          <dgm:bulletEnabled val="1"/>
        </dgm:presLayoutVars>
      </dgm:prSet>
      <dgm:spPr/>
    </dgm:pt>
    <dgm:pt modelId="{B7C35BE8-DBDE-4BC6-B9CE-C9733409B04D}" type="pres">
      <dgm:prSet presAssocID="{FFBE37CC-CD81-4530-9BF6-9790016F8C85}" presName="spaceBetweenRectangles" presStyleCnt="0"/>
      <dgm:spPr/>
    </dgm:pt>
    <dgm:pt modelId="{04687860-2386-422F-A2E6-1AAA6DD66702}" type="pres">
      <dgm:prSet presAssocID="{6AE20940-4FEC-4C8D-A82B-594BEF8E7A34}" presName="parentLin" presStyleCnt="0"/>
      <dgm:spPr/>
    </dgm:pt>
    <dgm:pt modelId="{66EC51D9-72FE-4B24-89E8-8829213DFF68}" type="pres">
      <dgm:prSet presAssocID="{6AE20940-4FEC-4C8D-A82B-594BEF8E7A34}" presName="parentLeftMargin" presStyleLbl="node1" presStyleIdx="0" presStyleCnt="7"/>
      <dgm:spPr/>
      <dgm:t>
        <a:bodyPr/>
        <a:lstStyle/>
        <a:p>
          <a:endParaRPr lang="en-US"/>
        </a:p>
      </dgm:t>
    </dgm:pt>
    <dgm:pt modelId="{6A3FBA22-AFA7-4CE8-8C39-4392ACFB3A5A}" type="pres">
      <dgm:prSet presAssocID="{6AE20940-4FEC-4C8D-A82B-594BEF8E7A34}" presName="parentText" presStyleLbl="node1" presStyleIdx="1" presStyleCnt="7">
        <dgm:presLayoutVars>
          <dgm:chMax val="0"/>
          <dgm:bulletEnabled val="1"/>
        </dgm:presLayoutVars>
      </dgm:prSet>
      <dgm:spPr/>
      <dgm:t>
        <a:bodyPr/>
        <a:lstStyle/>
        <a:p>
          <a:endParaRPr lang="en-US"/>
        </a:p>
      </dgm:t>
    </dgm:pt>
    <dgm:pt modelId="{F4EE4361-7BD4-43EF-A9E3-7FA9C357FD5F}" type="pres">
      <dgm:prSet presAssocID="{6AE20940-4FEC-4C8D-A82B-594BEF8E7A34}" presName="negativeSpace" presStyleCnt="0"/>
      <dgm:spPr/>
    </dgm:pt>
    <dgm:pt modelId="{32B90148-336E-472A-838B-71B72313FB6A}" type="pres">
      <dgm:prSet presAssocID="{6AE20940-4FEC-4C8D-A82B-594BEF8E7A34}" presName="childText" presStyleLbl="conFgAcc1" presStyleIdx="1" presStyleCnt="7">
        <dgm:presLayoutVars>
          <dgm:bulletEnabled val="1"/>
        </dgm:presLayoutVars>
      </dgm:prSet>
      <dgm:spPr/>
    </dgm:pt>
    <dgm:pt modelId="{EBDEE865-F5E4-4C0F-ACE0-239D03D2848C}" type="pres">
      <dgm:prSet presAssocID="{8F070755-EDFB-4054-A7AE-FEB94887E5D2}" presName="spaceBetweenRectangles" presStyleCnt="0"/>
      <dgm:spPr/>
    </dgm:pt>
    <dgm:pt modelId="{8728849E-D02C-4064-9A31-4964A18EE541}" type="pres">
      <dgm:prSet presAssocID="{E9D3E571-1BE7-4A2F-AE08-6CCCEBDECD37}" presName="parentLin" presStyleCnt="0"/>
      <dgm:spPr/>
    </dgm:pt>
    <dgm:pt modelId="{625CF53A-574D-46EC-9DA0-5A60BE85812E}" type="pres">
      <dgm:prSet presAssocID="{E9D3E571-1BE7-4A2F-AE08-6CCCEBDECD37}" presName="parentLeftMargin" presStyleLbl="node1" presStyleIdx="1" presStyleCnt="7"/>
      <dgm:spPr/>
      <dgm:t>
        <a:bodyPr/>
        <a:lstStyle/>
        <a:p>
          <a:endParaRPr lang="en-US"/>
        </a:p>
      </dgm:t>
    </dgm:pt>
    <dgm:pt modelId="{46EAB192-3F38-49F4-83FE-F07C169B72C4}" type="pres">
      <dgm:prSet presAssocID="{E9D3E571-1BE7-4A2F-AE08-6CCCEBDECD37}" presName="parentText" presStyleLbl="node1" presStyleIdx="2" presStyleCnt="7">
        <dgm:presLayoutVars>
          <dgm:chMax val="0"/>
          <dgm:bulletEnabled val="1"/>
        </dgm:presLayoutVars>
      </dgm:prSet>
      <dgm:spPr/>
      <dgm:t>
        <a:bodyPr/>
        <a:lstStyle/>
        <a:p>
          <a:endParaRPr lang="en-US"/>
        </a:p>
      </dgm:t>
    </dgm:pt>
    <dgm:pt modelId="{6398FF69-E1E2-4326-B7C0-F94B0C69779F}" type="pres">
      <dgm:prSet presAssocID="{E9D3E571-1BE7-4A2F-AE08-6CCCEBDECD37}" presName="negativeSpace" presStyleCnt="0"/>
      <dgm:spPr/>
    </dgm:pt>
    <dgm:pt modelId="{A40B6E8B-E577-4378-AD0C-A6F55C234EF3}" type="pres">
      <dgm:prSet presAssocID="{E9D3E571-1BE7-4A2F-AE08-6CCCEBDECD37}" presName="childText" presStyleLbl="conFgAcc1" presStyleIdx="2" presStyleCnt="7">
        <dgm:presLayoutVars>
          <dgm:bulletEnabled val="1"/>
        </dgm:presLayoutVars>
      </dgm:prSet>
      <dgm:spPr/>
    </dgm:pt>
    <dgm:pt modelId="{0DEB72F5-7B87-4557-92EE-FA95A5466801}" type="pres">
      <dgm:prSet presAssocID="{B2D7036D-968F-4BE8-B450-ED5AF7E82A3A}" presName="spaceBetweenRectangles" presStyleCnt="0"/>
      <dgm:spPr/>
    </dgm:pt>
    <dgm:pt modelId="{57C9FA5B-A40D-42E6-B3C0-37DF628C2763}" type="pres">
      <dgm:prSet presAssocID="{C0FD1653-F812-4568-A932-237B607CBACD}" presName="parentLin" presStyleCnt="0"/>
      <dgm:spPr/>
    </dgm:pt>
    <dgm:pt modelId="{4D47E6AF-36C4-4757-B637-8C80FE3EEFD2}" type="pres">
      <dgm:prSet presAssocID="{C0FD1653-F812-4568-A932-237B607CBACD}" presName="parentLeftMargin" presStyleLbl="node1" presStyleIdx="2" presStyleCnt="7"/>
      <dgm:spPr/>
      <dgm:t>
        <a:bodyPr/>
        <a:lstStyle/>
        <a:p>
          <a:endParaRPr lang="en-US"/>
        </a:p>
      </dgm:t>
    </dgm:pt>
    <dgm:pt modelId="{DB1B5AB4-16C2-43E6-929B-0B8447F7186E}" type="pres">
      <dgm:prSet presAssocID="{C0FD1653-F812-4568-A932-237B607CBACD}" presName="parentText" presStyleLbl="node1" presStyleIdx="3" presStyleCnt="7">
        <dgm:presLayoutVars>
          <dgm:chMax val="0"/>
          <dgm:bulletEnabled val="1"/>
        </dgm:presLayoutVars>
      </dgm:prSet>
      <dgm:spPr/>
      <dgm:t>
        <a:bodyPr/>
        <a:lstStyle/>
        <a:p>
          <a:endParaRPr lang="en-US"/>
        </a:p>
      </dgm:t>
    </dgm:pt>
    <dgm:pt modelId="{FBAEC645-F34C-4642-B607-5BCA728AD91B}" type="pres">
      <dgm:prSet presAssocID="{C0FD1653-F812-4568-A932-237B607CBACD}" presName="negativeSpace" presStyleCnt="0"/>
      <dgm:spPr/>
    </dgm:pt>
    <dgm:pt modelId="{2336F4F6-7ECD-4408-A630-E3FF5E9E1D4F}" type="pres">
      <dgm:prSet presAssocID="{C0FD1653-F812-4568-A932-237B607CBACD}" presName="childText" presStyleLbl="conFgAcc1" presStyleIdx="3" presStyleCnt="7" custLinFactNeighborX="189" custLinFactNeighborY="3">
        <dgm:presLayoutVars>
          <dgm:bulletEnabled val="1"/>
        </dgm:presLayoutVars>
      </dgm:prSet>
      <dgm:spPr/>
    </dgm:pt>
    <dgm:pt modelId="{2370ECAF-C197-4CD0-9AE6-8D3ADFBDF58F}" type="pres">
      <dgm:prSet presAssocID="{A6957255-EB39-46CB-A6C5-892DC628E226}" presName="spaceBetweenRectangles" presStyleCnt="0"/>
      <dgm:spPr/>
    </dgm:pt>
    <dgm:pt modelId="{CEED6ED7-CE0A-4C33-8D94-B2FDBCCA9BE8}" type="pres">
      <dgm:prSet presAssocID="{FC396770-AA99-4F2F-9BF0-C86441BA84CD}" presName="parentLin" presStyleCnt="0"/>
      <dgm:spPr/>
    </dgm:pt>
    <dgm:pt modelId="{7E454B69-F5D2-4BA2-9267-4D606F5BCF4A}" type="pres">
      <dgm:prSet presAssocID="{FC396770-AA99-4F2F-9BF0-C86441BA84CD}" presName="parentLeftMargin" presStyleLbl="node1" presStyleIdx="3" presStyleCnt="7"/>
      <dgm:spPr/>
      <dgm:t>
        <a:bodyPr/>
        <a:lstStyle/>
        <a:p>
          <a:endParaRPr lang="en-US"/>
        </a:p>
      </dgm:t>
    </dgm:pt>
    <dgm:pt modelId="{6C3EDC28-A08E-4630-B52B-6FC152228655}" type="pres">
      <dgm:prSet presAssocID="{FC396770-AA99-4F2F-9BF0-C86441BA84CD}" presName="parentText" presStyleLbl="node1" presStyleIdx="4" presStyleCnt="7">
        <dgm:presLayoutVars>
          <dgm:chMax val="0"/>
          <dgm:bulletEnabled val="1"/>
        </dgm:presLayoutVars>
      </dgm:prSet>
      <dgm:spPr/>
      <dgm:t>
        <a:bodyPr/>
        <a:lstStyle/>
        <a:p>
          <a:endParaRPr lang="en-US"/>
        </a:p>
      </dgm:t>
    </dgm:pt>
    <dgm:pt modelId="{E961DE80-9E2E-4B27-8A70-AE4C8E2A202C}" type="pres">
      <dgm:prSet presAssocID="{FC396770-AA99-4F2F-9BF0-C86441BA84CD}" presName="negativeSpace" presStyleCnt="0"/>
      <dgm:spPr/>
    </dgm:pt>
    <dgm:pt modelId="{28B48C67-9F27-498B-9F94-ECE1B7860C00}" type="pres">
      <dgm:prSet presAssocID="{FC396770-AA99-4F2F-9BF0-C86441BA84CD}" presName="childText" presStyleLbl="conFgAcc1" presStyleIdx="4" presStyleCnt="7">
        <dgm:presLayoutVars>
          <dgm:bulletEnabled val="1"/>
        </dgm:presLayoutVars>
      </dgm:prSet>
      <dgm:spPr/>
    </dgm:pt>
    <dgm:pt modelId="{D894F42B-654D-4552-9D7A-DAE623D8F239}" type="pres">
      <dgm:prSet presAssocID="{A343CBB9-EAD2-43F7-89DF-A6D2BE3A7B35}" presName="spaceBetweenRectangles" presStyleCnt="0"/>
      <dgm:spPr/>
    </dgm:pt>
    <dgm:pt modelId="{59356F0F-0AD9-450F-BA0D-779B07C85A75}" type="pres">
      <dgm:prSet presAssocID="{62E18E4B-4028-47F9-B91F-F7B06D8DFE4B}" presName="parentLin" presStyleCnt="0"/>
      <dgm:spPr/>
    </dgm:pt>
    <dgm:pt modelId="{B98A0FE5-CE77-4A6D-A474-0B086E0AF703}" type="pres">
      <dgm:prSet presAssocID="{62E18E4B-4028-47F9-B91F-F7B06D8DFE4B}" presName="parentLeftMargin" presStyleLbl="node1" presStyleIdx="4" presStyleCnt="7"/>
      <dgm:spPr/>
      <dgm:t>
        <a:bodyPr/>
        <a:lstStyle/>
        <a:p>
          <a:endParaRPr lang="en-US"/>
        </a:p>
      </dgm:t>
    </dgm:pt>
    <dgm:pt modelId="{7501B499-90A2-4748-98DB-A9A58F9F24E6}" type="pres">
      <dgm:prSet presAssocID="{62E18E4B-4028-47F9-B91F-F7B06D8DFE4B}" presName="parentText" presStyleLbl="node1" presStyleIdx="5" presStyleCnt="7">
        <dgm:presLayoutVars>
          <dgm:chMax val="0"/>
          <dgm:bulletEnabled val="1"/>
        </dgm:presLayoutVars>
      </dgm:prSet>
      <dgm:spPr/>
      <dgm:t>
        <a:bodyPr/>
        <a:lstStyle/>
        <a:p>
          <a:endParaRPr lang="en-US"/>
        </a:p>
      </dgm:t>
    </dgm:pt>
    <dgm:pt modelId="{88D55C91-C9FD-4D23-9172-F3DD9E60B67C}" type="pres">
      <dgm:prSet presAssocID="{62E18E4B-4028-47F9-B91F-F7B06D8DFE4B}" presName="negativeSpace" presStyleCnt="0"/>
      <dgm:spPr/>
    </dgm:pt>
    <dgm:pt modelId="{F7DE028F-E3CA-48B1-B488-E94119799E28}" type="pres">
      <dgm:prSet presAssocID="{62E18E4B-4028-47F9-B91F-F7B06D8DFE4B}" presName="childText" presStyleLbl="conFgAcc1" presStyleIdx="5" presStyleCnt="7">
        <dgm:presLayoutVars>
          <dgm:bulletEnabled val="1"/>
        </dgm:presLayoutVars>
      </dgm:prSet>
      <dgm:spPr/>
    </dgm:pt>
    <dgm:pt modelId="{C7A1ABC4-179A-41C5-ACDD-E0B5A2D5D624}" type="pres">
      <dgm:prSet presAssocID="{CA13D029-4932-42C4-A76D-B066C206BAA4}" presName="spaceBetweenRectangles" presStyleCnt="0"/>
      <dgm:spPr/>
    </dgm:pt>
    <dgm:pt modelId="{D20FA5EF-5CC1-4922-A872-857EA4AB2BD1}" type="pres">
      <dgm:prSet presAssocID="{3EAC73A0-5C64-4646-BE48-41EC372DB358}" presName="parentLin" presStyleCnt="0"/>
      <dgm:spPr/>
    </dgm:pt>
    <dgm:pt modelId="{80283025-E6D7-4226-AE48-DBF308D5CD0A}" type="pres">
      <dgm:prSet presAssocID="{3EAC73A0-5C64-4646-BE48-41EC372DB358}" presName="parentLeftMargin" presStyleLbl="node1" presStyleIdx="5" presStyleCnt="7"/>
      <dgm:spPr/>
      <dgm:t>
        <a:bodyPr/>
        <a:lstStyle/>
        <a:p>
          <a:endParaRPr lang="en-US"/>
        </a:p>
      </dgm:t>
    </dgm:pt>
    <dgm:pt modelId="{81BBE435-4A48-4937-BF70-642C8979D713}" type="pres">
      <dgm:prSet presAssocID="{3EAC73A0-5C64-4646-BE48-41EC372DB358}" presName="parentText" presStyleLbl="node1" presStyleIdx="6" presStyleCnt="7">
        <dgm:presLayoutVars>
          <dgm:chMax val="0"/>
          <dgm:bulletEnabled val="1"/>
        </dgm:presLayoutVars>
      </dgm:prSet>
      <dgm:spPr/>
      <dgm:t>
        <a:bodyPr/>
        <a:lstStyle/>
        <a:p>
          <a:endParaRPr lang="en-US"/>
        </a:p>
      </dgm:t>
    </dgm:pt>
    <dgm:pt modelId="{F870C1B8-724B-4404-9E31-0D5052C66EDA}" type="pres">
      <dgm:prSet presAssocID="{3EAC73A0-5C64-4646-BE48-41EC372DB358}" presName="negativeSpace" presStyleCnt="0"/>
      <dgm:spPr/>
    </dgm:pt>
    <dgm:pt modelId="{AD09611D-DC17-438B-A6D9-5C92D254FD17}" type="pres">
      <dgm:prSet presAssocID="{3EAC73A0-5C64-4646-BE48-41EC372DB358}" presName="childText" presStyleLbl="conFgAcc1" presStyleIdx="6" presStyleCnt="7">
        <dgm:presLayoutVars>
          <dgm:bulletEnabled val="1"/>
        </dgm:presLayoutVars>
      </dgm:prSet>
      <dgm:spPr/>
    </dgm:pt>
  </dgm:ptLst>
  <dgm:cxnLst>
    <dgm:cxn modelId="{AED6DACC-E1E1-4043-9F83-D2E658185B83}" type="presOf" srcId="{C0FD1653-F812-4568-A932-237B607CBACD}" destId="{DB1B5AB4-16C2-43E6-929B-0B8447F7186E}" srcOrd="1" destOrd="0" presId="urn:microsoft.com/office/officeart/2005/8/layout/list1"/>
    <dgm:cxn modelId="{568568E7-9643-46EF-BD3C-05837DBC8721}" type="presOf" srcId="{FC396770-AA99-4F2F-9BF0-C86441BA84CD}" destId="{7E454B69-F5D2-4BA2-9267-4D606F5BCF4A}" srcOrd="0" destOrd="0" presId="urn:microsoft.com/office/officeart/2005/8/layout/list1"/>
    <dgm:cxn modelId="{778FA27E-5E49-44C8-8AE0-094E44C056FD}" srcId="{875B33A0-A1F0-4021-B902-B1151324D764}" destId="{0E126377-C8F3-493F-8B78-F682696D26D5}" srcOrd="0" destOrd="0" parTransId="{CE6D2D46-EB5E-4705-99D4-635E51A45501}" sibTransId="{FFBE37CC-CD81-4530-9BF6-9790016F8C85}"/>
    <dgm:cxn modelId="{F18D3204-6EA5-4DE8-A48D-FDAB3D5D3833}" type="presOf" srcId="{E9D3E571-1BE7-4A2F-AE08-6CCCEBDECD37}" destId="{46EAB192-3F38-49F4-83FE-F07C169B72C4}" srcOrd="1" destOrd="0" presId="urn:microsoft.com/office/officeart/2005/8/layout/list1"/>
    <dgm:cxn modelId="{3CCC19B1-3467-41CF-AB86-04B4CDF53995}" type="presOf" srcId="{3EAC73A0-5C64-4646-BE48-41EC372DB358}" destId="{80283025-E6D7-4226-AE48-DBF308D5CD0A}" srcOrd="0" destOrd="0" presId="urn:microsoft.com/office/officeart/2005/8/layout/list1"/>
    <dgm:cxn modelId="{27C01C63-D69D-4B8C-8A9A-B26457BC0E88}" type="presOf" srcId="{6AE20940-4FEC-4C8D-A82B-594BEF8E7A34}" destId="{66EC51D9-72FE-4B24-89E8-8829213DFF68}" srcOrd="0" destOrd="0" presId="urn:microsoft.com/office/officeart/2005/8/layout/list1"/>
    <dgm:cxn modelId="{E91DE16C-B38F-4A75-AA29-921C6CB84268}" srcId="{875B33A0-A1F0-4021-B902-B1151324D764}" destId="{FC396770-AA99-4F2F-9BF0-C86441BA84CD}" srcOrd="4" destOrd="0" parTransId="{B76E8B88-97C9-48C3-B208-77288FB196BC}" sibTransId="{A343CBB9-EAD2-43F7-89DF-A6D2BE3A7B35}"/>
    <dgm:cxn modelId="{F05E3EC7-3257-4DF1-89B5-F61F1AA03573}" type="presOf" srcId="{0E126377-C8F3-493F-8B78-F682696D26D5}" destId="{CAD412B4-1DC5-4F58-B3F6-4455BEBFA3C1}" srcOrd="1" destOrd="0" presId="urn:microsoft.com/office/officeart/2005/8/layout/list1"/>
    <dgm:cxn modelId="{2E0A33B2-650D-4007-A2BA-CF14DBEDCBD1}" type="presOf" srcId="{E9D3E571-1BE7-4A2F-AE08-6CCCEBDECD37}" destId="{625CF53A-574D-46EC-9DA0-5A60BE85812E}" srcOrd="0" destOrd="0" presId="urn:microsoft.com/office/officeart/2005/8/layout/list1"/>
    <dgm:cxn modelId="{4D03F6AF-73B8-4353-995B-8E166C542E7A}" srcId="{875B33A0-A1F0-4021-B902-B1151324D764}" destId="{E9D3E571-1BE7-4A2F-AE08-6CCCEBDECD37}" srcOrd="2" destOrd="0" parTransId="{A1199E76-80FA-4CBF-AB1A-BD3F449AD264}" sibTransId="{B2D7036D-968F-4BE8-B450-ED5AF7E82A3A}"/>
    <dgm:cxn modelId="{47D4C24A-75FD-4EE7-BDCC-4E019FFCA0E1}" type="presOf" srcId="{62E18E4B-4028-47F9-B91F-F7B06D8DFE4B}" destId="{7501B499-90A2-4748-98DB-A9A58F9F24E6}" srcOrd="1" destOrd="0" presId="urn:microsoft.com/office/officeart/2005/8/layout/list1"/>
    <dgm:cxn modelId="{0A7320DB-7004-4453-B98A-69019825EE87}" type="presOf" srcId="{0E126377-C8F3-493F-8B78-F682696D26D5}" destId="{F434C033-6D3F-47FE-8434-7F0E2F200FF8}" srcOrd="0" destOrd="0" presId="urn:microsoft.com/office/officeart/2005/8/layout/list1"/>
    <dgm:cxn modelId="{0F2B8587-E6B7-4339-B66D-F7384FA5F255}" type="presOf" srcId="{FC396770-AA99-4F2F-9BF0-C86441BA84CD}" destId="{6C3EDC28-A08E-4630-B52B-6FC152228655}" srcOrd="1" destOrd="0" presId="urn:microsoft.com/office/officeart/2005/8/layout/list1"/>
    <dgm:cxn modelId="{AB30A395-78B5-4C1B-B657-F809F186873A}" type="presOf" srcId="{3EAC73A0-5C64-4646-BE48-41EC372DB358}" destId="{81BBE435-4A48-4937-BF70-642C8979D713}" srcOrd="1" destOrd="0" presId="urn:microsoft.com/office/officeart/2005/8/layout/list1"/>
    <dgm:cxn modelId="{AEF91DAA-4E88-4CC9-948F-1FA332E49643}" type="presOf" srcId="{C0FD1653-F812-4568-A932-237B607CBACD}" destId="{4D47E6AF-36C4-4757-B637-8C80FE3EEFD2}" srcOrd="0" destOrd="0" presId="urn:microsoft.com/office/officeart/2005/8/layout/list1"/>
    <dgm:cxn modelId="{36837ADD-7559-4A82-9D07-22CDE35284FF}" srcId="{875B33A0-A1F0-4021-B902-B1151324D764}" destId="{C0FD1653-F812-4568-A932-237B607CBACD}" srcOrd="3" destOrd="0" parTransId="{F99ACCF1-E549-4387-B05B-44BF27A41800}" sibTransId="{A6957255-EB39-46CB-A6C5-892DC628E226}"/>
    <dgm:cxn modelId="{2DC0DFC2-6E48-4867-8116-B927155ABAA7}" srcId="{875B33A0-A1F0-4021-B902-B1151324D764}" destId="{3EAC73A0-5C64-4646-BE48-41EC372DB358}" srcOrd="6" destOrd="0" parTransId="{C3B88D75-EDC1-4063-919B-83E82A12771F}" sibTransId="{144975A2-704C-4F3F-97B1-F35C0F355842}"/>
    <dgm:cxn modelId="{773107E6-63CF-4FEE-BC42-BD21E8A34820}" type="presOf" srcId="{62E18E4B-4028-47F9-B91F-F7B06D8DFE4B}" destId="{B98A0FE5-CE77-4A6D-A474-0B086E0AF703}" srcOrd="0" destOrd="0" presId="urn:microsoft.com/office/officeart/2005/8/layout/list1"/>
    <dgm:cxn modelId="{7066938A-603D-4FBF-AA8A-34D906692BB7}" srcId="{875B33A0-A1F0-4021-B902-B1151324D764}" destId="{6AE20940-4FEC-4C8D-A82B-594BEF8E7A34}" srcOrd="1" destOrd="0" parTransId="{D3588C97-F1D9-4E0D-AB5B-C28249A7671C}" sibTransId="{8F070755-EDFB-4054-A7AE-FEB94887E5D2}"/>
    <dgm:cxn modelId="{15DEB33C-9D75-4C0C-85E1-D8E5B27415CD}" srcId="{875B33A0-A1F0-4021-B902-B1151324D764}" destId="{62E18E4B-4028-47F9-B91F-F7B06D8DFE4B}" srcOrd="5" destOrd="0" parTransId="{11B1CDC6-A500-452E-9F09-528F80C78233}" sibTransId="{CA13D029-4932-42C4-A76D-B066C206BAA4}"/>
    <dgm:cxn modelId="{F32702FD-A407-49C1-ADC5-20BAE9C49221}" type="presOf" srcId="{6AE20940-4FEC-4C8D-A82B-594BEF8E7A34}" destId="{6A3FBA22-AFA7-4CE8-8C39-4392ACFB3A5A}" srcOrd="1" destOrd="0" presId="urn:microsoft.com/office/officeart/2005/8/layout/list1"/>
    <dgm:cxn modelId="{28B2B627-9AE0-4120-8C08-24D46E8DCBF7}" type="presOf" srcId="{875B33A0-A1F0-4021-B902-B1151324D764}" destId="{C52818FD-674E-48B9-B6D5-6FF92C46EFA3}" srcOrd="0" destOrd="0" presId="urn:microsoft.com/office/officeart/2005/8/layout/list1"/>
    <dgm:cxn modelId="{B14EDF66-FF99-44AE-9B67-609DBB7153E4}" type="presParOf" srcId="{C52818FD-674E-48B9-B6D5-6FF92C46EFA3}" destId="{DE8DA827-F41A-4689-AF0E-B710A3E077EE}" srcOrd="0" destOrd="0" presId="urn:microsoft.com/office/officeart/2005/8/layout/list1"/>
    <dgm:cxn modelId="{3115C8E0-3703-4806-BC39-8554FE744383}" type="presParOf" srcId="{DE8DA827-F41A-4689-AF0E-B710A3E077EE}" destId="{F434C033-6D3F-47FE-8434-7F0E2F200FF8}" srcOrd="0" destOrd="0" presId="urn:microsoft.com/office/officeart/2005/8/layout/list1"/>
    <dgm:cxn modelId="{80E4CAD2-0674-4D37-BB46-144ACF363087}" type="presParOf" srcId="{DE8DA827-F41A-4689-AF0E-B710A3E077EE}" destId="{CAD412B4-1DC5-4F58-B3F6-4455BEBFA3C1}" srcOrd="1" destOrd="0" presId="urn:microsoft.com/office/officeart/2005/8/layout/list1"/>
    <dgm:cxn modelId="{B1743965-B4AD-4452-9C7D-30E8057412CF}" type="presParOf" srcId="{C52818FD-674E-48B9-B6D5-6FF92C46EFA3}" destId="{FA2AACB6-212E-454F-9364-D16144F6B73C}" srcOrd="1" destOrd="0" presId="urn:microsoft.com/office/officeart/2005/8/layout/list1"/>
    <dgm:cxn modelId="{41C1127F-5FC0-4D29-B3C8-4D393BEE2780}" type="presParOf" srcId="{C52818FD-674E-48B9-B6D5-6FF92C46EFA3}" destId="{A87D9F46-C7E1-4979-9F0F-4672D7838D81}" srcOrd="2" destOrd="0" presId="urn:microsoft.com/office/officeart/2005/8/layout/list1"/>
    <dgm:cxn modelId="{7729CCCB-491A-4299-8FA9-F2E64BFF6415}" type="presParOf" srcId="{C52818FD-674E-48B9-B6D5-6FF92C46EFA3}" destId="{B7C35BE8-DBDE-4BC6-B9CE-C9733409B04D}" srcOrd="3" destOrd="0" presId="urn:microsoft.com/office/officeart/2005/8/layout/list1"/>
    <dgm:cxn modelId="{BB285139-C2A9-46C0-B932-CA015F4247BA}" type="presParOf" srcId="{C52818FD-674E-48B9-B6D5-6FF92C46EFA3}" destId="{04687860-2386-422F-A2E6-1AAA6DD66702}" srcOrd="4" destOrd="0" presId="urn:microsoft.com/office/officeart/2005/8/layout/list1"/>
    <dgm:cxn modelId="{F5894CCF-CAB9-4DCF-A683-CC39ED1107A9}" type="presParOf" srcId="{04687860-2386-422F-A2E6-1AAA6DD66702}" destId="{66EC51D9-72FE-4B24-89E8-8829213DFF68}" srcOrd="0" destOrd="0" presId="urn:microsoft.com/office/officeart/2005/8/layout/list1"/>
    <dgm:cxn modelId="{2BD1C997-5FEC-4190-AC03-3163217D27E9}" type="presParOf" srcId="{04687860-2386-422F-A2E6-1AAA6DD66702}" destId="{6A3FBA22-AFA7-4CE8-8C39-4392ACFB3A5A}" srcOrd="1" destOrd="0" presId="urn:microsoft.com/office/officeart/2005/8/layout/list1"/>
    <dgm:cxn modelId="{C81BAF0E-BB98-4AAF-B4B9-92A809AC6FE0}" type="presParOf" srcId="{C52818FD-674E-48B9-B6D5-6FF92C46EFA3}" destId="{F4EE4361-7BD4-43EF-A9E3-7FA9C357FD5F}" srcOrd="5" destOrd="0" presId="urn:microsoft.com/office/officeart/2005/8/layout/list1"/>
    <dgm:cxn modelId="{B3D07D01-F990-4747-B0A0-1A9F04413175}" type="presParOf" srcId="{C52818FD-674E-48B9-B6D5-6FF92C46EFA3}" destId="{32B90148-336E-472A-838B-71B72313FB6A}" srcOrd="6" destOrd="0" presId="urn:microsoft.com/office/officeart/2005/8/layout/list1"/>
    <dgm:cxn modelId="{D8414C19-F8D3-425F-8E69-DD657FCA7BE0}" type="presParOf" srcId="{C52818FD-674E-48B9-B6D5-6FF92C46EFA3}" destId="{EBDEE865-F5E4-4C0F-ACE0-239D03D2848C}" srcOrd="7" destOrd="0" presId="urn:microsoft.com/office/officeart/2005/8/layout/list1"/>
    <dgm:cxn modelId="{8BC4145B-2FE0-415C-9F22-9E0A41D75E16}" type="presParOf" srcId="{C52818FD-674E-48B9-B6D5-6FF92C46EFA3}" destId="{8728849E-D02C-4064-9A31-4964A18EE541}" srcOrd="8" destOrd="0" presId="urn:microsoft.com/office/officeart/2005/8/layout/list1"/>
    <dgm:cxn modelId="{F09413BE-EAE0-4AEB-B756-73E1B3487584}" type="presParOf" srcId="{8728849E-D02C-4064-9A31-4964A18EE541}" destId="{625CF53A-574D-46EC-9DA0-5A60BE85812E}" srcOrd="0" destOrd="0" presId="urn:microsoft.com/office/officeart/2005/8/layout/list1"/>
    <dgm:cxn modelId="{5F6C992E-7DF2-4B4E-A7B0-6F6B1B4A56FE}" type="presParOf" srcId="{8728849E-D02C-4064-9A31-4964A18EE541}" destId="{46EAB192-3F38-49F4-83FE-F07C169B72C4}" srcOrd="1" destOrd="0" presId="urn:microsoft.com/office/officeart/2005/8/layout/list1"/>
    <dgm:cxn modelId="{9C1DDAFB-F7B3-421F-97BE-71BFAFEEF2D1}" type="presParOf" srcId="{C52818FD-674E-48B9-B6D5-6FF92C46EFA3}" destId="{6398FF69-E1E2-4326-B7C0-F94B0C69779F}" srcOrd="9" destOrd="0" presId="urn:microsoft.com/office/officeart/2005/8/layout/list1"/>
    <dgm:cxn modelId="{4370AE80-52BA-4ED2-ADAE-E4629C846305}" type="presParOf" srcId="{C52818FD-674E-48B9-B6D5-6FF92C46EFA3}" destId="{A40B6E8B-E577-4378-AD0C-A6F55C234EF3}" srcOrd="10" destOrd="0" presId="urn:microsoft.com/office/officeart/2005/8/layout/list1"/>
    <dgm:cxn modelId="{14A0B2AD-BD6F-49E3-B047-C5D7E73B00A7}" type="presParOf" srcId="{C52818FD-674E-48B9-B6D5-6FF92C46EFA3}" destId="{0DEB72F5-7B87-4557-92EE-FA95A5466801}" srcOrd="11" destOrd="0" presId="urn:microsoft.com/office/officeart/2005/8/layout/list1"/>
    <dgm:cxn modelId="{302E841B-35B8-4A28-9CC1-568E648D6B40}" type="presParOf" srcId="{C52818FD-674E-48B9-B6D5-6FF92C46EFA3}" destId="{57C9FA5B-A40D-42E6-B3C0-37DF628C2763}" srcOrd="12" destOrd="0" presId="urn:microsoft.com/office/officeart/2005/8/layout/list1"/>
    <dgm:cxn modelId="{C0FE04E9-D187-4250-84A5-0CF7DA26F035}" type="presParOf" srcId="{57C9FA5B-A40D-42E6-B3C0-37DF628C2763}" destId="{4D47E6AF-36C4-4757-B637-8C80FE3EEFD2}" srcOrd="0" destOrd="0" presId="urn:microsoft.com/office/officeart/2005/8/layout/list1"/>
    <dgm:cxn modelId="{8883A97E-5D8D-424E-89F4-0F8DCF8468DA}" type="presParOf" srcId="{57C9FA5B-A40D-42E6-B3C0-37DF628C2763}" destId="{DB1B5AB4-16C2-43E6-929B-0B8447F7186E}" srcOrd="1" destOrd="0" presId="urn:microsoft.com/office/officeart/2005/8/layout/list1"/>
    <dgm:cxn modelId="{E43DFDDA-9488-4DAD-A71D-CBA020DC7154}" type="presParOf" srcId="{C52818FD-674E-48B9-B6D5-6FF92C46EFA3}" destId="{FBAEC645-F34C-4642-B607-5BCA728AD91B}" srcOrd="13" destOrd="0" presId="urn:microsoft.com/office/officeart/2005/8/layout/list1"/>
    <dgm:cxn modelId="{36B17BD0-A2BC-48D3-8104-6132D973976E}" type="presParOf" srcId="{C52818FD-674E-48B9-B6D5-6FF92C46EFA3}" destId="{2336F4F6-7ECD-4408-A630-E3FF5E9E1D4F}" srcOrd="14" destOrd="0" presId="urn:microsoft.com/office/officeart/2005/8/layout/list1"/>
    <dgm:cxn modelId="{8081D2DA-5099-4E10-9754-235B3E3CEEC7}" type="presParOf" srcId="{C52818FD-674E-48B9-B6D5-6FF92C46EFA3}" destId="{2370ECAF-C197-4CD0-9AE6-8D3ADFBDF58F}" srcOrd="15" destOrd="0" presId="urn:microsoft.com/office/officeart/2005/8/layout/list1"/>
    <dgm:cxn modelId="{BA489DDB-FD4A-430B-A285-6E9D1D7CA4A9}" type="presParOf" srcId="{C52818FD-674E-48B9-B6D5-6FF92C46EFA3}" destId="{CEED6ED7-CE0A-4C33-8D94-B2FDBCCA9BE8}" srcOrd="16" destOrd="0" presId="urn:microsoft.com/office/officeart/2005/8/layout/list1"/>
    <dgm:cxn modelId="{E457C567-B53B-4975-A639-8BD71CFB93C5}" type="presParOf" srcId="{CEED6ED7-CE0A-4C33-8D94-B2FDBCCA9BE8}" destId="{7E454B69-F5D2-4BA2-9267-4D606F5BCF4A}" srcOrd="0" destOrd="0" presId="urn:microsoft.com/office/officeart/2005/8/layout/list1"/>
    <dgm:cxn modelId="{90E036BD-D1DF-4090-B32D-18D787ECE230}" type="presParOf" srcId="{CEED6ED7-CE0A-4C33-8D94-B2FDBCCA9BE8}" destId="{6C3EDC28-A08E-4630-B52B-6FC152228655}" srcOrd="1" destOrd="0" presId="urn:microsoft.com/office/officeart/2005/8/layout/list1"/>
    <dgm:cxn modelId="{66345927-8E96-48BE-B55F-9D7EC8B2ADA4}" type="presParOf" srcId="{C52818FD-674E-48B9-B6D5-6FF92C46EFA3}" destId="{E961DE80-9E2E-4B27-8A70-AE4C8E2A202C}" srcOrd="17" destOrd="0" presId="urn:microsoft.com/office/officeart/2005/8/layout/list1"/>
    <dgm:cxn modelId="{90E42B17-9343-4EE1-ABC3-EDB9336F7AF8}" type="presParOf" srcId="{C52818FD-674E-48B9-B6D5-6FF92C46EFA3}" destId="{28B48C67-9F27-498B-9F94-ECE1B7860C00}" srcOrd="18" destOrd="0" presId="urn:microsoft.com/office/officeart/2005/8/layout/list1"/>
    <dgm:cxn modelId="{527A8320-86CD-4BAF-8A75-D18C9C7F2197}" type="presParOf" srcId="{C52818FD-674E-48B9-B6D5-6FF92C46EFA3}" destId="{D894F42B-654D-4552-9D7A-DAE623D8F239}" srcOrd="19" destOrd="0" presId="urn:microsoft.com/office/officeart/2005/8/layout/list1"/>
    <dgm:cxn modelId="{47BE7FD6-8AB4-4800-8AB6-21E8CFA514B8}" type="presParOf" srcId="{C52818FD-674E-48B9-B6D5-6FF92C46EFA3}" destId="{59356F0F-0AD9-450F-BA0D-779B07C85A75}" srcOrd="20" destOrd="0" presId="urn:microsoft.com/office/officeart/2005/8/layout/list1"/>
    <dgm:cxn modelId="{1A43D618-9EEF-443E-95D0-EBF1E72CEFB6}" type="presParOf" srcId="{59356F0F-0AD9-450F-BA0D-779B07C85A75}" destId="{B98A0FE5-CE77-4A6D-A474-0B086E0AF703}" srcOrd="0" destOrd="0" presId="urn:microsoft.com/office/officeart/2005/8/layout/list1"/>
    <dgm:cxn modelId="{86F6C2C1-2FDB-4901-82E3-642F5BF1AAD8}" type="presParOf" srcId="{59356F0F-0AD9-450F-BA0D-779B07C85A75}" destId="{7501B499-90A2-4748-98DB-A9A58F9F24E6}" srcOrd="1" destOrd="0" presId="urn:microsoft.com/office/officeart/2005/8/layout/list1"/>
    <dgm:cxn modelId="{76AB8F59-C2E6-4576-BAC4-7E3F551E7262}" type="presParOf" srcId="{C52818FD-674E-48B9-B6D5-6FF92C46EFA3}" destId="{88D55C91-C9FD-4D23-9172-F3DD9E60B67C}" srcOrd="21" destOrd="0" presId="urn:microsoft.com/office/officeart/2005/8/layout/list1"/>
    <dgm:cxn modelId="{794BF064-BFF2-4342-961F-DE1AC3D7810A}" type="presParOf" srcId="{C52818FD-674E-48B9-B6D5-6FF92C46EFA3}" destId="{F7DE028F-E3CA-48B1-B488-E94119799E28}" srcOrd="22" destOrd="0" presId="urn:microsoft.com/office/officeart/2005/8/layout/list1"/>
    <dgm:cxn modelId="{3C34DC31-E52F-4B31-93AF-44AB2E22B684}" type="presParOf" srcId="{C52818FD-674E-48B9-B6D5-6FF92C46EFA3}" destId="{C7A1ABC4-179A-41C5-ACDD-E0B5A2D5D624}" srcOrd="23" destOrd="0" presId="urn:microsoft.com/office/officeart/2005/8/layout/list1"/>
    <dgm:cxn modelId="{BE8EE757-C931-44F3-81A8-8DE3B10C9095}" type="presParOf" srcId="{C52818FD-674E-48B9-B6D5-6FF92C46EFA3}" destId="{D20FA5EF-5CC1-4922-A872-857EA4AB2BD1}" srcOrd="24" destOrd="0" presId="urn:microsoft.com/office/officeart/2005/8/layout/list1"/>
    <dgm:cxn modelId="{E74546CE-33B8-4A40-937A-A19258E4CEBF}" type="presParOf" srcId="{D20FA5EF-5CC1-4922-A872-857EA4AB2BD1}" destId="{80283025-E6D7-4226-AE48-DBF308D5CD0A}" srcOrd="0" destOrd="0" presId="urn:microsoft.com/office/officeart/2005/8/layout/list1"/>
    <dgm:cxn modelId="{C0470FEA-4A02-4780-8143-1A901325807A}" type="presParOf" srcId="{D20FA5EF-5CC1-4922-A872-857EA4AB2BD1}" destId="{81BBE435-4A48-4937-BF70-642C8979D713}" srcOrd="1" destOrd="0" presId="urn:microsoft.com/office/officeart/2005/8/layout/list1"/>
    <dgm:cxn modelId="{FC2CACE5-1A46-40BC-9BFF-75E4F084BBF3}" type="presParOf" srcId="{C52818FD-674E-48B9-B6D5-6FF92C46EFA3}" destId="{F870C1B8-724B-4404-9E31-0D5052C66EDA}" srcOrd="25" destOrd="0" presId="urn:microsoft.com/office/officeart/2005/8/layout/list1"/>
    <dgm:cxn modelId="{A25DBF9A-AC57-4B2B-B41C-8211472A321E}" type="presParOf" srcId="{C52818FD-674E-48B9-B6D5-6FF92C46EFA3}" destId="{AD09611D-DC17-438B-A6D9-5C92D254FD17}" srcOrd="2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875B33A0-A1F0-4021-B902-B1151324D764}" type="doc">
      <dgm:prSet loTypeId="urn:microsoft.com/office/officeart/2008/layout/VerticalAccentList" loCatId="list" qsTypeId="urn:microsoft.com/office/officeart/2005/8/quickstyle/simple1" qsCatId="simple" csTypeId="urn:microsoft.com/office/officeart/2005/8/colors/accent6_2" csCatId="accent6" phldr="1"/>
      <dgm:spPr/>
      <dgm:t>
        <a:bodyPr/>
        <a:lstStyle/>
        <a:p>
          <a:endParaRPr lang="en-US"/>
        </a:p>
      </dgm:t>
    </dgm:pt>
    <dgm:pt modelId="{0E126377-C8F3-493F-8B78-F682696D26D5}">
      <dgm:prSet phldrT="[Text]" custT="1"/>
      <dgm:spPr/>
      <dgm:t>
        <a:bodyPr/>
        <a:lstStyle/>
        <a:p>
          <a:r>
            <a:rPr lang="en-US" sz="2800" b="1" dirty="0" smtClean="0">
              <a:latin typeface="Futura Lt BT" panose="020B0402020204020303"/>
            </a:rPr>
            <a:t>Problem</a:t>
          </a:r>
          <a:endParaRPr lang="en-US" sz="2800" b="1" dirty="0">
            <a:latin typeface="Futura Lt BT" panose="020B0402020204020303"/>
          </a:endParaRPr>
        </a:p>
      </dgm:t>
    </dgm:pt>
    <dgm:pt modelId="{CE6D2D46-EB5E-4705-99D4-635E51A45501}" type="parTrans" cxnId="{778FA27E-5E49-44C8-8AE0-094E44C056FD}">
      <dgm:prSet/>
      <dgm:spPr/>
      <dgm:t>
        <a:bodyPr/>
        <a:lstStyle/>
        <a:p>
          <a:endParaRPr lang="en-US" sz="2800" b="1">
            <a:latin typeface="Futura Lt BT" panose="020B0402020204020303"/>
          </a:endParaRPr>
        </a:p>
      </dgm:t>
    </dgm:pt>
    <dgm:pt modelId="{FFBE37CC-CD81-4530-9BF6-9790016F8C85}" type="sibTrans" cxnId="{778FA27E-5E49-44C8-8AE0-094E44C056FD}">
      <dgm:prSet/>
      <dgm:spPr/>
      <dgm:t>
        <a:bodyPr/>
        <a:lstStyle/>
        <a:p>
          <a:endParaRPr lang="en-US" sz="2800" b="1">
            <a:latin typeface="Futura Lt BT" panose="020B0402020204020303"/>
          </a:endParaRPr>
        </a:p>
      </dgm:t>
    </dgm:pt>
    <dgm:pt modelId="{E9D3E571-1BE7-4A2F-AE08-6CCCEBDECD37}">
      <dgm:prSet phldrT="[Text]" custT="1"/>
      <dgm:spPr/>
      <dgm:t>
        <a:bodyPr/>
        <a:lstStyle/>
        <a:p>
          <a:r>
            <a:rPr lang="en-US" sz="2800" b="1" dirty="0" smtClean="0">
              <a:latin typeface="Futura Lt BT" panose="020B0402020204020303"/>
            </a:rPr>
            <a:t>Solution</a:t>
          </a:r>
          <a:endParaRPr lang="en-US" sz="2800" b="1" dirty="0">
            <a:latin typeface="Futura Lt BT" panose="020B0402020204020303"/>
          </a:endParaRPr>
        </a:p>
      </dgm:t>
    </dgm:pt>
    <dgm:pt modelId="{A1199E76-80FA-4CBF-AB1A-BD3F449AD264}" type="parTrans" cxnId="{4D03F6AF-73B8-4353-995B-8E166C542E7A}">
      <dgm:prSet/>
      <dgm:spPr/>
      <dgm:t>
        <a:bodyPr/>
        <a:lstStyle/>
        <a:p>
          <a:endParaRPr lang="en-US" sz="2800" b="1">
            <a:latin typeface="Futura Lt BT" panose="020B0402020204020303"/>
          </a:endParaRPr>
        </a:p>
      </dgm:t>
    </dgm:pt>
    <dgm:pt modelId="{B2D7036D-968F-4BE8-B450-ED5AF7E82A3A}" type="sibTrans" cxnId="{4D03F6AF-73B8-4353-995B-8E166C542E7A}">
      <dgm:prSet/>
      <dgm:spPr/>
      <dgm:t>
        <a:bodyPr/>
        <a:lstStyle/>
        <a:p>
          <a:endParaRPr lang="en-US" sz="2800" b="1">
            <a:latin typeface="Futura Lt BT" panose="020B0402020204020303"/>
          </a:endParaRPr>
        </a:p>
      </dgm:t>
    </dgm:pt>
    <dgm:pt modelId="{6AE20940-4FEC-4C8D-A82B-594BEF8E7A34}">
      <dgm:prSet phldrT="[Text]" custT="1"/>
      <dgm:spPr/>
      <dgm:t>
        <a:bodyPr/>
        <a:lstStyle/>
        <a:p>
          <a:r>
            <a:rPr lang="en-US" sz="2800" b="1" dirty="0" smtClean="0">
              <a:latin typeface="Futura Lt BT" panose="020B0402020204020303"/>
            </a:rPr>
            <a:t>Idea</a:t>
          </a:r>
          <a:endParaRPr lang="en-US" sz="2800" b="1" dirty="0">
            <a:latin typeface="Futura Lt BT" panose="020B0402020204020303"/>
          </a:endParaRPr>
        </a:p>
      </dgm:t>
    </dgm:pt>
    <dgm:pt modelId="{D3588C97-F1D9-4E0D-AB5B-C28249A7671C}" type="parTrans" cxnId="{7066938A-603D-4FBF-AA8A-34D906692BB7}">
      <dgm:prSet/>
      <dgm:spPr/>
      <dgm:t>
        <a:bodyPr/>
        <a:lstStyle/>
        <a:p>
          <a:endParaRPr lang="en-US" sz="2800" b="1"/>
        </a:p>
      </dgm:t>
    </dgm:pt>
    <dgm:pt modelId="{8F070755-EDFB-4054-A7AE-FEB94887E5D2}" type="sibTrans" cxnId="{7066938A-603D-4FBF-AA8A-34D906692BB7}">
      <dgm:prSet/>
      <dgm:spPr/>
      <dgm:t>
        <a:bodyPr/>
        <a:lstStyle/>
        <a:p>
          <a:endParaRPr lang="en-US" sz="2800" b="1"/>
        </a:p>
      </dgm:t>
    </dgm:pt>
    <dgm:pt modelId="{39CF8210-39C2-4EDA-90C4-31244A7E3AC6}" type="pres">
      <dgm:prSet presAssocID="{875B33A0-A1F0-4021-B902-B1151324D764}" presName="Name0" presStyleCnt="0">
        <dgm:presLayoutVars>
          <dgm:chMax/>
          <dgm:chPref/>
          <dgm:dir/>
        </dgm:presLayoutVars>
      </dgm:prSet>
      <dgm:spPr/>
      <dgm:t>
        <a:bodyPr/>
        <a:lstStyle/>
        <a:p>
          <a:endParaRPr lang="en-US"/>
        </a:p>
      </dgm:t>
    </dgm:pt>
    <dgm:pt modelId="{0C27CA2D-AB30-4775-885B-6A95CD4A651B}" type="pres">
      <dgm:prSet presAssocID="{0E126377-C8F3-493F-8B78-F682696D26D5}" presName="parenttextcomposite" presStyleCnt="0"/>
      <dgm:spPr/>
    </dgm:pt>
    <dgm:pt modelId="{E6489C77-62BF-491F-878B-93C92B5281BB}" type="pres">
      <dgm:prSet presAssocID="{0E126377-C8F3-493F-8B78-F682696D26D5}" presName="parenttext" presStyleLbl="revTx" presStyleIdx="0" presStyleCnt="3" custLinFactNeighborX="243" custLinFactNeighborY="-21188">
        <dgm:presLayoutVars>
          <dgm:chMax/>
          <dgm:chPref val="2"/>
          <dgm:bulletEnabled val="1"/>
        </dgm:presLayoutVars>
      </dgm:prSet>
      <dgm:spPr/>
      <dgm:t>
        <a:bodyPr/>
        <a:lstStyle/>
        <a:p>
          <a:endParaRPr lang="en-US"/>
        </a:p>
      </dgm:t>
    </dgm:pt>
    <dgm:pt modelId="{4CB11533-10AF-4B12-A0C6-4E6A5336774B}" type="pres">
      <dgm:prSet presAssocID="{0E126377-C8F3-493F-8B78-F682696D26D5}" presName="parallelogramComposite" presStyleCnt="0"/>
      <dgm:spPr/>
    </dgm:pt>
    <dgm:pt modelId="{2D59A9C7-E04F-4582-90FC-033D176BF614}" type="pres">
      <dgm:prSet presAssocID="{0E126377-C8F3-493F-8B78-F682696D26D5}" presName="parallelogram1" presStyleLbl="alignNode1" presStyleIdx="0" presStyleCnt="21" custLinFactY="-31066" custLinFactNeighborX="3641" custLinFactNeighborY="-100000"/>
      <dgm:spPr/>
    </dgm:pt>
    <dgm:pt modelId="{118E412B-17D4-471E-B2E7-F8DEC297D52B}" type="pres">
      <dgm:prSet presAssocID="{0E126377-C8F3-493F-8B78-F682696D26D5}" presName="parallelogram2" presStyleLbl="alignNode1" presStyleIdx="1" presStyleCnt="21" custLinFactY="-31066" custLinFactNeighborX="3641" custLinFactNeighborY="-100000"/>
      <dgm:spPr/>
    </dgm:pt>
    <dgm:pt modelId="{AF2EB249-FBF6-4DD3-82E4-2ABACBCAE9BE}" type="pres">
      <dgm:prSet presAssocID="{0E126377-C8F3-493F-8B78-F682696D26D5}" presName="parallelogram3" presStyleLbl="alignNode1" presStyleIdx="2" presStyleCnt="21" custLinFactY="-31066" custLinFactNeighborX="3641" custLinFactNeighborY="-100000"/>
      <dgm:spPr/>
    </dgm:pt>
    <dgm:pt modelId="{3DBAE2A8-A6DA-4488-9E4F-B4B9FBB4516C}" type="pres">
      <dgm:prSet presAssocID="{0E126377-C8F3-493F-8B78-F682696D26D5}" presName="parallelogram4" presStyleLbl="alignNode1" presStyleIdx="3" presStyleCnt="21" custLinFactY="-31066" custLinFactNeighborX="3641" custLinFactNeighborY="-100000"/>
      <dgm:spPr/>
    </dgm:pt>
    <dgm:pt modelId="{CF90B830-8924-4D3A-A3DA-0018A457771A}" type="pres">
      <dgm:prSet presAssocID="{0E126377-C8F3-493F-8B78-F682696D26D5}" presName="parallelogram5" presStyleLbl="alignNode1" presStyleIdx="4" presStyleCnt="21" custLinFactY="-31066" custLinFactNeighborX="3641" custLinFactNeighborY="-100000"/>
      <dgm:spPr/>
    </dgm:pt>
    <dgm:pt modelId="{F631B76E-82FC-4207-96C7-A5E9885E951E}" type="pres">
      <dgm:prSet presAssocID="{0E126377-C8F3-493F-8B78-F682696D26D5}" presName="parallelogram6" presStyleLbl="alignNode1" presStyleIdx="5" presStyleCnt="21" custLinFactY="-31066" custLinFactNeighborX="3641" custLinFactNeighborY="-100000"/>
      <dgm:spPr/>
    </dgm:pt>
    <dgm:pt modelId="{6F368D87-09B0-4734-8537-D540C7B8A7E3}" type="pres">
      <dgm:prSet presAssocID="{0E126377-C8F3-493F-8B78-F682696D26D5}" presName="parallelogram7" presStyleLbl="alignNode1" presStyleIdx="6" presStyleCnt="21" custLinFactY="-31066" custLinFactNeighborX="3641" custLinFactNeighborY="-100000"/>
      <dgm:spPr/>
    </dgm:pt>
    <dgm:pt modelId="{288D5674-8E53-4684-B0B7-A24C4882A599}" type="pres">
      <dgm:prSet presAssocID="{FFBE37CC-CD81-4530-9BF6-9790016F8C85}" presName="sibTrans" presStyleCnt="0"/>
      <dgm:spPr/>
    </dgm:pt>
    <dgm:pt modelId="{A74ED801-6A73-429E-929C-EC8D12848D92}" type="pres">
      <dgm:prSet presAssocID="{6AE20940-4FEC-4C8D-A82B-594BEF8E7A34}" presName="parenttextcomposite" presStyleCnt="0"/>
      <dgm:spPr/>
    </dgm:pt>
    <dgm:pt modelId="{E6DD0374-13A1-40C9-80EC-FCDB557C1BEE}" type="pres">
      <dgm:prSet presAssocID="{6AE20940-4FEC-4C8D-A82B-594BEF8E7A34}" presName="parenttext" presStyleLbl="revTx" presStyleIdx="1" presStyleCnt="3" custLinFactNeighborX="485" custLinFactNeighborY="15588">
        <dgm:presLayoutVars>
          <dgm:chMax/>
          <dgm:chPref val="2"/>
          <dgm:bulletEnabled val="1"/>
        </dgm:presLayoutVars>
      </dgm:prSet>
      <dgm:spPr/>
      <dgm:t>
        <a:bodyPr/>
        <a:lstStyle/>
        <a:p>
          <a:endParaRPr lang="en-US"/>
        </a:p>
      </dgm:t>
    </dgm:pt>
    <dgm:pt modelId="{1038E7F8-0979-44FC-9F67-A1CFA3439B9C}" type="pres">
      <dgm:prSet presAssocID="{6AE20940-4FEC-4C8D-A82B-594BEF8E7A34}" presName="parallelogramComposite" presStyleCnt="0"/>
      <dgm:spPr/>
    </dgm:pt>
    <dgm:pt modelId="{F53FB3BE-71B5-4800-9454-A1F53E3C359F}" type="pres">
      <dgm:prSet presAssocID="{6AE20940-4FEC-4C8D-A82B-594BEF8E7A34}" presName="parallelogram1" presStyleLbl="alignNode1" presStyleIdx="7" presStyleCnt="21"/>
      <dgm:spPr/>
    </dgm:pt>
    <dgm:pt modelId="{53A05ACE-7775-4E0D-83C0-403B033CC02C}" type="pres">
      <dgm:prSet presAssocID="{6AE20940-4FEC-4C8D-A82B-594BEF8E7A34}" presName="parallelogram2" presStyleLbl="alignNode1" presStyleIdx="8" presStyleCnt="21"/>
      <dgm:spPr/>
    </dgm:pt>
    <dgm:pt modelId="{AB0C23D6-E6FA-4C92-874F-857CD399B5DB}" type="pres">
      <dgm:prSet presAssocID="{6AE20940-4FEC-4C8D-A82B-594BEF8E7A34}" presName="parallelogram3" presStyleLbl="alignNode1" presStyleIdx="9" presStyleCnt="21"/>
      <dgm:spPr/>
    </dgm:pt>
    <dgm:pt modelId="{B8B15D63-C038-4A26-A3F3-E79B13C1BD90}" type="pres">
      <dgm:prSet presAssocID="{6AE20940-4FEC-4C8D-A82B-594BEF8E7A34}" presName="parallelogram4" presStyleLbl="alignNode1" presStyleIdx="10" presStyleCnt="21"/>
      <dgm:spPr/>
    </dgm:pt>
    <dgm:pt modelId="{2290CB98-1EB3-4368-A0AB-1B184ED12123}" type="pres">
      <dgm:prSet presAssocID="{6AE20940-4FEC-4C8D-A82B-594BEF8E7A34}" presName="parallelogram5" presStyleLbl="alignNode1" presStyleIdx="11" presStyleCnt="21"/>
      <dgm:spPr/>
    </dgm:pt>
    <dgm:pt modelId="{79EAD51B-74A8-4E11-B217-263B3CBD6D1E}" type="pres">
      <dgm:prSet presAssocID="{6AE20940-4FEC-4C8D-A82B-594BEF8E7A34}" presName="parallelogram6" presStyleLbl="alignNode1" presStyleIdx="12" presStyleCnt="21"/>
      <dgm:spPr/>
    </dgm:pt>
    <dgm:pt modelId="{21FAACFD-A588-4322-954F-EEE902B49509}" type="pres">
      <dgm:prSet presAssocID="{6AE20940-4FEC-4C8D-A82B-594BEF8E7A34}" presName="parallelogram7" presStyleLbl="alignNode1" presStyleIdx="13" presStyleCnt="21"/>
      <dgm:spPr/>
    </dgm:pt>
    <dgm:pt modelId="{DF79A6EF-EA2C-4272-B2EB-2C388BD3B3AF}" type="pres">
      <dgm:prSet presAssocID="{8F070755-EDFB-4054-A7AE-FEB94887E5D2}" presName="sibTrans" presStyleCnt="0"/>
      <dgm:spPr/>
    </dgm:pt>
    <dgm:pt modelId="{1B0DBD2E-6021-4987-A631-D66CB893E603}" type="pres">
      <dgm:prSet presAssocID="{E9D3E571-1BE7-4A2F-AE08-6CCCEBDECD37}" presName="parenttextcomposite" presStyleCnt="0"/>
      <dgm:spPr/>
    </dgm:pt>
    <dgm:pt modelId="{702609D9-0216-4E36-BE94-2DEE8D2CE25E}" type="pres">
      <dgm:prSet presAssocID="{E9D3E571-1BE7-4A2F-AE08-6CCCEBDECD37}" presName="parenttext" presStyleLbl="revTx" presStyleIdx="2" presStyleCnt="3" custLinFactNeighborX="971" custLinFactNeighborY="63019">
        <dgm:presLayoutVars>
          <dgm:chMax/>
          <dgm:chPref val="2"/>
          <dgm:bulletEnabled val="1"/>
        </dgm:presLayoutVars>
      </dgm:prSet>
      <dgm:spPr/>
      <dgm:t>
        <a:bodyPr/>
        <a:lstStyle/>
        <a:p>
          <a:endParaRPr lang="en-US"/>
        </a:p>
      </dgm:t>
    </dgm:pt>
    <dgm:pt modelId="{41B6AF27-3B97-4F69-A356-201ECE3B8D8D}" type="pres">
      <dgm:prSet presAssocID="{E9D3E571-1BE7-4A2F-AE08-6CCCEBDECD37}" presName="parallelogramComposite" presStyleCnt="0"/>
      <dgm:spPr/>
    </dgm:pt>
    <dgm:pt modelId="{AB7D17F0-AA95-41CD-90AA-31E567EFA930}" type="pres">
      <dgm:prSet presAssocID="{E9D3E571-1BE7-4A2F-AE08-6CCCEBDECD37}" presName="parallelogram1" presStyleLbl="alignNode1" presStyleIdx="14" presStyleCnt="21" custLinFactY="100000" custLinFactNeighborX="1820" custLinFactNeighborY="105970"/>
      <dgm:spPr/>
    </dgm:pt>
    <dgm:pt modelId="{78DD8001-D968-4AFE-8D51-7FBDAB08F219}" type="pres">
      <dgm:prSet presAssocID="{E9D3E571-1BE7-4A2F-AE08-6CCCEBDECD37}" presName="parallelogram2" presStyleLbl="alignNode1" presStyleIdx="15" presStyleCnt="21" custLinFactY="100000" custLinFactNeighborX="1820" custLinFactNeighborY="105970"/>
      <dgm:spPr/>
    </dgm:pt>
    <dgm:pt modelId="{A329E7F8-8982-47AE-B00A-1D888A58101F}" type="pres">
      <dgm:prSet presAssocID="{E9D3E571-1BE7-4A2F-AE08-6CCCEBDECD37}" presName="parallelogram3" presStyleLbl="alignNode1" presStyleIdx="16" presStyleCnt="21" custLinFactY="100000" custLinFactNeighborX="1820" custLinFactNeighborY="105970"/>
      <dgm:spPr/>
    </dgm:pt>
    <dgm:pt modelId="{326D3222-93C2-4807-A2A7-DF4D692C0C07}" type="pres">
      <dgm:prSet presAssocID="{E9D3E571-1BE7-4A2F-AE08-6CCCEBDECD37}" presName="parallelogram4" presStyleLbl="alignNode1" presStyleIdx="17" presStyleCnt="21" custLinFactY="100000" custLinFactNeighborX="1820" custLinFactNeighborY="105970"/>
      <dgm:spPr/>
    </dgm:pt>
    <dgm:pt modelId="{A31A1993-7248-4E37-A778-B6D9D8984DCA}" type="pres">
      <dgm:prSet presAssocID="{E9D3E571-1BE7-4A2F-AE08-6CCCEBDECD37}" presName="parallelogram5" presStyleLbl="alignNode1" presStyleIdx="18" presStyleCnt="21" custLinFactY="100000" custLinFactNeighborX="1820" custLinFactNeighborY="105970"/>
      <dgm:spPr/>
    </dgm:pt>
    <dgm:pt modelId="{361DA038-CB57-43B5-83DE-6614678C60C9}" type="pres">
      <dgm:prSet presAssocID="{E9D3E571-1BE7-4A2F-AE08-6CCCEBDECD37}" presName="parallelogram6" presStyleLbl="alignNode1" presStyleIdx="19" presStyleCnt="21" custLinFactY="100000" custLinFactNeighborX="1820" custLinFactNeighborY="105970"/>
      <dgm:spPr/>
    </dgm:pt>
    <dgm:pt modelId="{4A70EF20-B693-4928-B0DA-486915D85A52}" type="pres">
      <dgm:prSet presAssocID="{E9D3E571-1BE7-4A2F-AE08-6CCCEBDECD37}" presName="parallelogram7" presStyleLbl="alignNode1" presStyleIdx="20" presStyleCnt="21" custLinFactY="100000" custLinFactNeighborX="1820" custLinFactNeighborY="105970"/>
      <dgm:spPr/>
    </dgm:pt>
  </dgm:ptLst>
  <dgm:cxnLst>
    <dgm:cxn modelId="{0C302D26-0D6C-471C-A1F6-30FC532A287C}" type="presOf" srcId="{E9D3E571-1BE7-4A2F-AE08-6CCCEBDECD37}" destId="{702609D9-0216-4E36-BE94-2DEE8D2CE25E}" srcOrd="0" destOrd="0" presId="urn:microsoft.com/office/officeart/2008/layout/VerticalAccentList"/>
    <dgm:cxn modelId="{7066938A-603D-4FBF-AA8A-34D906692BB7}" srcId="{875B33A0-A1F0-4021-B902-B1151324D764}" destId="{6AE20940-4FEC-4C8D-A82B-594BEF8E7A34}" srcOrd="1" destOrd="0" parTransId="{D3588C97-F1D9-4E0D-AB5B-C28249A7671C}" sibTransId="{8F070755-EDFB-4054-A7AE-FEB94887E5D2}"/>
    <dgm:cxn modelId="{29D9B834-DDE2-421C-8F6C-E73FB89F0599}" type="presOf" srcId="{6AE20940-4FEC-4C8D-A82B-594BEF8E7A34}" destId="{E6DD0374-13A1-40C9-80EC-FCDB557C1BEE}" srcOrd="0" destOrd="0" presId="urn:microsoft.com/office/officeart/2008/layout/VerticalAccentList"/>
    <dgm:cxn modelId="{C21A4B41-D4B1-446A-B2E3-0D0716AC6830}" type="presOf" srcId="{0E126377-C8F3-493F-8B78-F682696D26D5}" destId="{E6489C77-62BF-491F-878B-93C92B5281BB}" srcOrd="0" destOrd="0" presId="urn:microsoft.com/office/officeart/2008/layout/VerticalAccentList"/>
    <dgm:cxn modelId="{51072EA8-45FC-414D-AFBD-D153F0D493EC}" type="presOf" srcId="{875B33A0-A1F0-4021-B902-B1151324D764}" destId="{39CF8210-39C2-4EDA-90C4-31244A7E3AC6}" srcOrd="0" destOrd="0" presId="urn:microsoft.com/office/officeart/2008/layout/VerticalAccentList"/>
    <dgm:cxn modelId="{778FA27E-5E49-44C8-8AE0-094E44C056FD}" srcId="{875B33A0-A1F0-4021-B902-B1151324D764}" destId="{0E126377-C8F3-493F-8B78-F682696D26D5}" srcOrd="0" destOrd="0" parTransId="{CE6D2D46-EB5E-4705-99D4-635E51A45501}" sibTransId="{FFBE37CC-CD81-4530-9BF6-9790016F8C85}"/>
    <dgm:cxn modelId="{4D03F6AF-73B8-4353-995B-8E166C542E7A}" srcId="{875B33A0-A1F0-4021-B902-B1151324D764}" destId="{E9D3E571-1BE7-4A2F-AE08-6CCCEBDECD37}" srcOrd="2" destOrd="0" parTransId="{A1199E76-80FA-4CBF-AB1A-BD3F449AD264}" sibTransId="{B2D7036D-968F-4BE8-B450-ED5AF7E82A3A}"/>
    <dgm:cxn modelId="{8A0E4E7D-D009-45C7-9327-B8F5D0872D59}" type="presParOf" srcId="{39CF8210-39C2-4EDA-90C4-31244A7E3AC6}" destId="{0C27CA2D-AB30-4775-885B-6A95CD4A651B}" srcOrd="0" destOrd="0" presId="urn:microsoft.com/office/officeart/2008/layout/VerticalAccentList"/>
    <dgm:cxn modelId="{FED88D27-74F7-4AE1-932B-1E78BD00D705}" type="presParOf" srcId="{0C27CA2D-AB30-4775-885B-6A95CD4A651B}" destId="{E6489C77-62BF-491F-878B-93C92B5281BB}" srcOrd="0" destOrd="0" presId="urn:microsoft.com/office/officeart/2008/layout/VerticalAccentList"/>
    <dgm:cxn modelId="{735A83DE-14B9-43D7-A188-E90F02289969}" type="presParOf" srcId="{39CF8210-39C2-4EDA-90C4-31244A7E3AC6}" destId="{4CB11533-10AF-4B12-A0C6-4E6A5336774B}" srcOrd="1" destOrd="0" presId="urn:microsoft.com/office/officeart/2008/layout/VerticalAccentList"/>
    <dgm:cxn modelId="{88A27EDE-CC2A-4869-AD30-0DC3F8B345FB}" type="presParOf" srcId="{4CB11533-10AF-4B12-A0C6-4E6A5336774B}" destId="{2D59A9C7-E04F-4582-90FC-033D176BF614}" srcOrd="0" destOrd="0" presId="urn:microsoft.com/office/officeart/2008/layout/VerticalAccentList"/>
    <dgm:cxn modelId="{BD644313-C5A6-4125-BE3E-754497735897}" type="presParOf" srcId="{4CB11533-10AF-4B12-A0C6-4E6A5336774B}" destId="{118E412B-17D4-471E-B2E7-F8DEC297D52B}" srcOrd="1" destOrd="0" presId="urn:microsoft.com/office/officeart/2008/layout/VerticalAccentList"/>
    <dgm:cxn modelId="{A5D8937C-6757-4CD6-9087-58602DD6DDC0}" type="presParOf" srcId="{4CB11533-10AF-4B12-A0C6-4E6A5336774B}" destId="{AF2EB249-FBF6-4DD3-82E4-2ABACBCAE9BE}" srcOrd="2" destOrd="0" presId="urn:microsoft.com/office/officeart/2008/layout/VerticalAccentList"/>
    <dgm:cxn modelId="{5167DCD1-EB23-4B01-B818-30AC2CE40B47}" type="presParOf" srcId="{4CB11533-10AF-4B12-A0C6-4E6A5336774B}" destId="{3DBAE2A8-A6DA-4488-9E4F-B4B9FBB4516C}" srcOrd="3" destOrd="0" presId="urn:microsoft.com/office/officeart/2008/layout/VerticalAccentList"/>
    <dgm:cxn modelId="{6EFCEC88-F254-4009-837C-1DFB4C826237}" type="presParOf" srcId="{4CB11533-10AF-4B12-A0C6-4E6A5336774B}" destId="{CF90B830-8924-4D3A-A3DA-0018A457771A}" srcOrd="4" destOrd="0" presId="urn:microsoft.com/office/officeart/2008/layout/VerticalAccentList"/>
    <dgm:cxn modelId="{C754EABD-D0CE-4A35-BA21-4994C55DC0D4}" type="presParOf" srcId="{4CB11533-10AF-4B12-A0C6-4E6A5336774B}" destId="{F631B76E-82FC-4207-96C7-A5E9885E951E}" srcOrd="5" destOrd="0" presId="urn:microsoft.com/office/officeart/2008/layout/VerticalAccentList"/>
    <dgm:cxn modelId="{0C4C23EC-5C66-4924-8DB4-8EA5B732B640}" type="presParOf" srcId="{4CB11533-10AF-4B12-A0C6-4E6A5336774B}" destId="{6F368D87-09B0-4734-8537-D540C7B8A7E3}" srcOrd="6" destOrd="0" presId="urn:microsoft.com/office/officeart/2008/layout/VerticalAccentList"/>
    <dgm:cxn modelId="{2F68FF5E-7B9C-4B70-8404-2A7A495329AE}" type="presParOf" srcId="{39CF8210-39C2-4EDA-90C4-31244A7E3AC6}" destId="{288D5674-8E53-4684-B0B7-A24C4882A599}" srcOrd="2" destOrd="0" presId="urn:microsoft.com/office/officeart/2008/layout/VerticalAccentList"/>
    <dgm:cxn modelId="{DA396A30-3FF3-423B-9FAC-7F4B723DDCC9}" type="presParOf" srcId="{39CF8210-39C2-4EDA-90C4-31244A7E3AC6}" destId="{A74ED801-6A73-429E-929C-EC8D12848D92}" srcOrd="3" destOrd="0" presId="urn:microsoft.com/office/officeart/2008/layout/VerticalAccentList"/>
    <dgm:cxn modelId="{DE843308-C59E-40FA-8E66-7AAD0DAE3B60}" type="presParOf" srcId="{A74ED801-6A73-429E-929C-EC8D12848D92}" destId="{E6DD0374-13A1-40C9-80EC-FCDB557C1BEE}" srcOrd="0" destOrd="0" presId="urn:microsoft.com/office/officeart/2008/layout/VerticalAccentList"/>
    <dgm:cxn modelId="{3D8A8797-16EB-4875-86A0-8F1415AC0EAC}" type="presParOf" srcId="{39CF8210-39C2-4EDA-90C4-31244A7E3AC6}" destId="{1038E7F8-0979-44FC-9F67-A1CFA3439B9C}" srcOrd="4" destOrd="0" presId="urn:microsoft.com/office/officeart/2008/layout/VerticalAccentList"/>
    <dgm:cxn modelId="{F71989F2-14AA-4A6B-928E-81D86BC952D1}" type="presParOf" srcId="{1038E7F8-0979-44FC-9F67-A1CFA3439B9C}" destId="{F53FB3BE-71B5-4800-9454-A1F53E3C359F}" srcOrd="0" destOrd="0" presId="urn:microsoft.com/office/officeart/2008/layout/VerticalAccentList"/>
    <dgm:cxn modelId="{10EBE738-C42C-43EA-928A-CD46FB96719A}" type="presParOf" srcId="{1038E7F8-0979-44FC-9F67-A1CFA3439B9C}" destId="{53A05ACE-7775-4E0D-83C0-403B033CC02C}" srcOrd="1" destOrd="0" presId="urn:microsoft.com/office/officeart/2008/layout/VerticalAccentList"/>
    <dgm:cxn modelId="{12BC61F8-1EF3-4849-9D4C-A07A5BA842D6}" type="presParOf" srcId="{1038E7F8-0979-44FC-9F67-A1CFA3439B9C}" destId="{AB0C23D6-E6FA-4C92-874F-857CD399B5DB}" srcOrd="2" destOrd="0" presId="urn:microsoft.com/office/officeart/2008/layout/VerticalAccentList"/>
    <dgm:cxn modelId="{579D27E4-8934-4CA6-9565-E16037086F6F}" type="presParOf" srcId="{1038E7F8-0979-44FC-9F67-A1CFA3439B9C}" destId="{B8B15D63-C038-4A26-A3F3-E79B13C1BD90}" srcOrd="3" destOrd="0" presId="urn:microsoft.com/office/officeart/2008/layout/VerticalAccentList"/>
    <dgm:cxn modelId="{DB02EE22-93ED-4B1F-A93A-EC4404A34CE1}" type="presParOf" srcId="{1038E7F8-0979-44FC-9F67-A1CFA3439B9C}" destId="{2290CB98-1EB3-4368-A0AB-1B184ED12123}" srcOrd="4" destOrd="0" presId="urn:microsoft.com/office/officeart/2008/layout/VerticalAccentList"/>
    <dgm:cxn modelId="{50272478-7D2D-4E68-B96A-A54E9BCD5654}" type="presParOf" srcId="{1038E7F8-0979-44FC-9F67-A1CFA3439B9C}" destId="{79EAD51B-74A8-4E11-B217-263B3CBD6D1E}" srcOrd="5" destOrd="0" presId="urn:microsoft.com/office/officeart/2008/layout/VerticalAccentList"/>
    <dgm:cxn modelId="{6B5C3DF9-F7FF-4F90-9186-8D9C4EC7A6A0}" type="presParOf" srcId="{1038E7F8-0979-44FC-9F67-A1CFA3439B9C}" destId="{21FAACFD-A588-4322-954F-EEE902B49509}" srcOrd="6" destOrd="0" presId="urn:microsoft.com/office/officeart/2008/layout/VerticalAccentList"/>
    <dgm:cxn modelId="{F1A697C5-4F26-4C9A-A96A-A2DE12073F8C}" type="presParOf" srcId="{39CF8210-39C2-4EDA-90C4-31244A7E3AC6}" destId="{DF79A6EF-EA2C-4272-B2EB-2C388BD3B3AF}" srcOrd="5" destOrd="0" presId="urn:microsoft.com/office/officeart/2008/layout/VerticalAccentList"/>
    <dgm:cxn modelId="{C18715B2-FE47-42FE-8F0D-9176F5099256}" type="presParOf" srcId="{39CF8210-39C2-4EDA-90C4-31244A7E3AC6}" destId="{1B0DBD2E-6021-4987-A631-D66CB893E603}" srcOrd="6" destOrd="0" presId="urn:microsoft.com/office/officeart/2008/layout/VerticalAccentList"/>
    <dgm:cxn modelId="{EF3BBCF0-F694-4574-9A4E-E395151A33E0}" type="presParOf" srcId="{1B0DBD2E-6021-4987-A631-D66CB893E603}" destId="{702609D9-0216-4E36-BE94-2DEE8D2CE25E}" srcOrd="0" destOrd="0" presId="urn:microsoft.com/office/officeart/2008/layout/VerticalAccentList"/>
    <dgm:cxn modelId="{0B9625F7-5D95-4562-99AA-36A68B0607DA}" type="presParOf" srcId="{39CF8210-39C2-4EDA-90C4-31244A7E3AC6}" destId="{41B6AF27-3B97-4F69-A356-201ECE3B8D8D}" srcOrd="7" destOrd="0" presId="urn:microsoft.com/office/officeart/2008/layout/VerticalAccentList"/>
    <dgm:cxn modelId="{C30BFF74-793A-4822-9681-0597E01A1FAE}" type="presParOf" srcId="{41B6AF27-3B97-4F69-A356-201ECE3B8D8D}" destId="{AB7D17F0-AA95-41CD-90AA-31E567EFA930}" srcOrd="0" destOrd="0" presId="urn:microsoft.com/office/officeart/2008/layout/VerticalAccentList"/>
    <dgm:cxn modelId="{ACE9A94D-C1DA-4B22-8591-E7E2CE0D47B9}" type="presParOf" srcId="{41B6AF27-3B97-4F69-A356-201ECE3B8D8D}" destId="{78DD8001-D968-4AFE-8D51-7FBDAB08F219}" srcOrd="1" destOrd="0" presId="urn:microsoft.com/office/officeart/2008/layout/VerticalAccentList"/>
    <dgm:cxn modelId="{AE58E03B-A5A8-4592-BE98-BF5F146A6916}" type="presParOf" srcId="{41B6AF27-3B97-4F69-A356-201ECE3B8D8D}" destId="{A329E7F8-8982-47AE-B00A-1D888A58101F}" srcOrd="2" destOrd="0" presId="urn:microsoft.com/office/officeart/2008/layout/VerticalAccentList"/>
    <dgm:cxn modelId="{AB936540-520C-4DD1-9D03-4100EDB14F39}" type="presParOf" srcId="{41B6AF27-3B97-4F69-A356-201ECE3B8D8D}" destId="{326D3222-93C2-4807-A2A7-DF4D692C0C07}" srcOrd="3" destOrd="0" presId="urn:microsoft.com/office/officeart/2008/layout/VerticalAccentList"/>
    <dgm:cxn modelId="{EB9BF12E-5865-45C4-9029-61942B85F4FF}" type="presParOf" srcId="{41B6AF27-3B97-4F69-A356-201ECE3B8D8D}" destId="{A31A1993-7248-4E37-A778-B6D9D8984DCA}" srcOrd="4" destOrd="0" presId="urn:microsoft.com/office/officeart/2008/layout/VerticalAccentList"/>
    <dgm:cxn modelId="{83046C8B-EFC8-486B-A2F9-6E1F7C89C9BD}" type="presParOf" srcId="{41B6AF27-3B97-4F69-A356-201ECE3B8D8D}" destId="{361DA038-CB57-43B5-83DE-6614678C60C9}" srcOrd="5" destOrd="0" presId="urn:microsoft.com/office/officeart/2008/layout/VerticalAccentList"/>
    <dgm:cxn modelId="{DB9AD156-7A34-4188-BCE6-4A18FCD5953A}" type="presParOf" srcId="{41B6AF27-3B97-4F69-A356-201ECE3B8D8D}" destId="{4A70EF20-B693-4928-B0DA-486915D85A52}" srcOrd="6" destOrd="0" presId="urn:microsoft.com/office/officeart/2008/layout/VerticalAccentList"/>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3.xml><?xml version="1.0" encoding="utf-8"?>
<dgm:dataModel xmlns:dgm="http://schemas.openxmlformats.org/drawingml/2006/diagram" xmlns:a="http://schemas.openxmlformats.org/drawingml/2006/main">
  <dgm:ptLst>
    <dgm:pt modelId="{875B33A0-A1F0-4021-B902-B1151324D764}" type="doc">
      <dgm:prSet loTypeId="urn:microsoft.com/office/officeart/2008/layout/VerticalAccentList" loCatId="list" qsTypeId="urn:microsoft.com/office/officeart/2005/8/quickstyle/simple1" qsCatId="simple" csTypeId="urn:microsoft.com/office/officeart/2005/8/colors/accent6_2" csCatId="accent6" phldr="1"/>
      <dgm:spPr/>
      <dgm:t>
        <a:bodyPr/>
        <a:lstStyle/>
        <a:p>
          <a:endParaRPr lang="en-US"/>
        </a:p>
      </dgm:t>
    </dgm:pt>
    <dgm:pt modelId="{0E126377-C8F3-493F-8B78-F682696D26D5}">
      <dgm:prSet phldrT="[Text]" custT="1"/>
      <dgm:spPr/>
      <dgm:t>
        <a:bodyPr/>
        <a:lstStyle/>
        <a:p>
          <a:r>
            <a:rPr lang="en-US" sz="2400" b="1" dirty="0" smtClean="0">
              <a:latin typeface="Futura Lt BT" panose="020B0402020204020303"/>
            </a:rPr>
            <a:t>Project Model</a:t>
          </a:r>
          <a:endParaRPr lang="en-US" sz="2400" b="1" dirty="0">
            <a:latin typeface="Futura Lt BT" panose="020B0402020204020303"/>
          </a:endParaRPr>
        </a:p>
      </dgm:t>
    </dgm:pt>
    <dgm:pt modelId="{CE6D2D46-EB5E-4705-99D4-635E51A45501}" type="parTrans" cxnId="{778FA27E-5E49-44C8-8AE0-094E44C056FD}">
      <dgm:prSet/>
      <dgm:spPr/>
      <dgm:t>
        <a:bodyPr/>
        <a:lstStyle/>
        <a:p>
          <a:endParaRPr lang="en-US" sz="2400" b="1">
            <a:latin typeface="Futura Lt BT" panose="020B0402020204020303"/>
          </a:endParaRPr>
        </a:p>
      </dgm:t>
    </dgm:pt>
    <dgm:pt modelId="{FFBE37CC-CD81-4530-9BF6-9790016F8C85}" type="sibTrans" cxnId="{778FA27E-5E49-44C8-8AE0-094E44C056FD}">
      <dgm:prSet/>
      <dgm:spPr/>
      <dgm:t>
        <a:bodyPr/>
        <a:lstStyle/>
        <a:p>
          <a:endParaRPr lang="en-US" sz="2400" b="1">
            <a:latin typeface="Futura Lt BT" panose="020B0402020204020303"/>
          </a:endParaRPr>
        </a:p>
      </dgm:t>
    </dgm:pt>
    <dgm:pt modelId="{E9D3E571-1BE7-4A2F-AE08-6CCCEBDECD37}">
      <dgm:prSet phldrT="[Text]" custT="1"/>
      <dgm:spPr/>
      <dgm:t>
        <a:bodyPr/>
        <a:lstStyle/>
        <a:p>
          <a:r>
            <a:rPr lang="en-US" sz="2400" b="1" smtClean="0">
              <a:latin typeface="Futura Lt BT" panose="020B0402020204020303"/>
            </a:rPr>
            <a:t>Organization Structure</a:t>
          </a:r>
          <a:endParaRPr lang="en-US" sz="2400" b="1">
            <a:latin typeface="Futura Lt BT" panose="020B0402020204020303"/>
          </a:endParaRPr>
        </a:p>
      </dgm:t>
    </dgm:pt>
    <dgm:pt modelId="{A1199E76-80FA-4CBF-AB1A-BD3F449AD264}" type="parTrans" cxnId="{4D03F6AF-73B8-4353-995B-8E166C542E7A}">
      <dgm:prSet/>
      <dgm:spPr/>
      <dgm:t>
        <a:bodyPr/>
        <a:lstStyle/>
        <a:p>
          <a:endParaRPr lang="en-US" sz="2400" b="1">
            <a:latin typeface="Futura Lt BT" panose="020B0402020204020303"/>
          </a:endParaRPr>
        </a:p>
      </dgm:t>
    </dgm:pt>
    <dgm:pt modelId="{B2D7036D-968F-4BE8-B450-ED5AF7E82A3A}" type="sibTrans" cxnId="{4D03F6AF-73B8-4353-995B-8E166C542E7A}">
      <dgm:prSet/>
      <dgm:spPr/>
      <dgm:t>
        <a:bodyPr/>
        <a:lstStyle/>
        <a:p>
          <a:endParaRPr lang="en-US" sz="2400" b="1">
            <a:latin typeface="Futura Lt BT" panose="020B0402020204020303"/>
          </a:endParaRPr>
        </a:p>
      </dgm:t>
    </dgm:pt>
    <dgm:pt modelId="{C0FD1653-F812-4568-A932-237B607CBACD}">
      <dgm:prSet phldrT="[Text]" custT="1"/>
      <dgm:spPr/>
      <dgm:t>
        <a:bodyPr/>
        <a:lstStyle/>
        <a:p>
          <a:r>
            <a:rPr lang="en-US" sz="2400" b="1" smtClean="0">
              <a:latin typeface="Futura Lt BT" panose="020B0402020204020303"/>
            </a:rPr>
            <a:t>Master Schedule</a:t>
          </a:r>
          <a:endParaRPr lang="en-US" sz="2400" b="1">
            <a:latin typeface="Futura Lt BT" panose="020B0402020204020303"/>
          </a:endParaRPr>
        </a:p>
      </dgm:t>
    </dgm:pt>
    <dgm:pt modelId="{F99ACCF1-E549-4387-B05B-44BF27A41800}" type="parTrans" cxnId="{36837ADD-7559-4A82-9D07-22CDE35284FF}">
      <dgm:prSet/>
      <dgm:spPr/>
      <dgm:t>
        <a:bodyPr/>
        <a:lstStyle/>
        <a:p>
          <a:endParaRPr lang="en-US" sz="2400" b="1">
            <a:latin typeface="Futura Lt BT" panose="020B0402020204020303"/>
          </a:endParaRPr>
        </a:p>
      </dgm:t>
    </dgm:pt>
    <dgm:pt modelId="{A6957255-EB39-46CB-A6C5-892DC628E226}" type="sibTrans" cxnId="{36837ADD-7559-4A82-9D07-22CDE35284FF}">
      <dgm:prSet/>
      <dgm:spPr/>
      <dgm:t>
        <a:bodyPr/>
        <a:lstStyle/>
        <a:p>
          <a:endParaRPr lang="en-US" sz="2400" b="1">
            <a:latin typeface="Futura Lt BT" panose="020B0402020204020303"/>
          </a:endParaRPr>
        </a:p>
      </dgm:t>
    </dgm:pt>
    <dgm:pt modelId="{62E18E4B-4028-47F9-B91F-F7B06D8DFE4B}">
      <dgm:prSet phldrT="[Text]" custT="1"/>
      <dgm:spPr/>
      <dgm:t>
        <a:bodyPr/>
        <a:lstStyle/>
        <a:p>
          <a:r>
            <a:rPr lang="en-US" sz="2400" b="1" dirty="0" smtClean="0">
              <a:latin typeface="Futura Lt BT" panose="020B0402020204020303"/>
            </a:rPr>
            <a:t>Deliverables</a:t>
          </a:r>
        </a:p>
      </dgm:t>
    </dgm:pt>
    <dgm:pt modelId="{11B1CDC6-A500-452E-9F09-528F80C78233}" type="parTrans" cxnId="{15DEB33C-9D75-4C0C-85E1-D8E5B27415CD}">
      <dgm:prSet/>
      <dgm:spPr/>
      <dgm:t>
        <a:bodyPr/>
        <a:lstStyle/>
        <a:p>
          <a:endParaRPr lang="en-US" sz="2400" b="1">
            <a:latin typeface="Futura Lt BT" panose="020B0402020204020303"/>
          </a:endParaRPr>
        </a:p>
      </dgm:t>
    </dgm:pt>
    <dgm:pt modelId="{CA13D029-4932-42C4-A76D-B066C206BAA4}" type="sibTrans" cxnId="{15DEB33C-9D75-4C0C-85E1-D8E5B27415CD}">
      <dgm:prSet/>
      <dgm:spPr/>
      <dgm:t>
        <a:bodyPr/>
        <a:lstStyle/>
        <a:p>
          <a:endParaRPr lang="en-US" sz="2400" b="1">
            <a:latin typeface="Futura Lt BT" panose="020B0402020204020303"/>
          </a:endParaRPr>
        </a:p>
      </dgm:t>
    </dgm:pt>
    <dgm:pt modelId="{3EAC73A0-5C64-4646-BE48-41EC372DB358}">
      <dgm:prSet phldrT="[Text]" custT="1"/>
      <dgm:spPr/>
      <dgm:t>
        <a:bodyPr/>
        <a:lstStyle/>
        <a:p>
          <a:r>
            <a:rPr lang="en-US" sz="2400" b="1" dirty="0" smtClean="0">
              <a:latin typeface="Futura Lt BT" panose="020B0402020204020303"/>
            </a:rPr>
            <a:t>Tools &amp; Environment</a:t>
          </a:r>
        </a:p>
      </dgm:t>
    </dgm:pt>
    <dgm:pt modelId="{C3B88D75-EDC1-4063-919B-83E82A12771F}" type="parTrans" cxnId="{2DC0DFC2-6E48-4867-8116-B927155ABAA7}">
      <dgm:prSet/>
      <dgm:spPr/>
      <dgm:t>
        <a:bodyPr/>
        <a:lstStyle/>
        <a:p>
          <a:endParaRPr lang="en-US" sz="2400" b="1">
            <a:latin typeface="Futura Lt BT" panose="020B0402020204020303"/>
          </a:endParaRPr>
        </a:p>
      </dgm:t>
    </dgm:pt>
    <dgm:pt modelId="{144975A2-704C-4F3F-97B1-F35C0F355842}" type="sibTrans" cxnId="{2DC0DFC2-6E48-4867-8116-B927155ABAA7}">
      <dgm:prSet/>
      <dgm:spPr/>
      <dgm:t>
        <a:bodyPr/>
        <a:lstStyle/>
        <a:p>
          <a:endParaRPr lang="en-US" sz="2400" b="1">
            <a:latin typeface="Futura Lt BT" panose="020B0402020204020303"/>
          </a:endParaRPr>
        </a:p>
      </dgm:t>
    </dgm:pt>
    <dgm:pt modelId="{6AE20940-4FEC-4C8D-A82B-594BEF8E7A34}">
      <dgm:prSet phldrT="[Text]" custT="1"/>
      <dgm:spPr/>
      <dgm:t>
        <a:bodyPr/>
        <a:lstStyle/>
        <a:p>
          <a:r>
            <a:rPr lang="en-US" sz="2400" b="1" dirty="0" smtClean="0">
              <a:latin typeface="Futura Lt BT" panose="020B0402020204020303"/>
            </a:rPr>
            <a:t>Project Life cycle</a:t>
          </a:r>
          <a:endParaRPr lang="en-US" sz="2400" b="1" dirty="0">
            <a:latin typeface="Futura Lt BT" panose="020B0402020204020303"/>
          </a:endParaRPr>
        </a:p>
      </dgm:t>
    </dgm:pt>
    <dgm:pt modelId="{D3588C97-F1D9-4E0D-AB5B-C28249A7671C}" type="parTrans" cxnId="{7066938A-603D-4FBF-AA8A-34D906692BB7}">
      <dgm:prSet/>
      <dgm:spPr/>
      <dgm:t>
        <a:bodyPr/>
        <a:lstStyle/>
        <a:p>
          <a:endParaRPr lang="en-US" sz="2400" b="1"/>
        </a:p>
      </dgm:t>
    </dgm:pt>
    <dgm:pt modelId="{8F070755-EDFB-4054-A7AE-FEB94887E5D2}" type="sibTrans" cxnId="{7066938A-603D-4FBF-AA8A-34D906692BB7}">
      <dgm:prSet/>
      <dgm:spPr/>
      <dgm:t>
        <a:bodyPr/>
        <a:lstStyle/>
        <a:p>
          <a:endParaRPr lang="en-US" sz="2400" b="1"/>
        </a:p>
      </dgm:t>
    </dgm:pt>
    <dgm:pt modelId="{FC396770-AA99-4F2F-9BF0-C86441BA84CD}">
      <dgm:prSet phldrT="[Text]" custT="1"/>
      <dgm:spPr/>
      <dgm:t>
        <a:bodyPr/>
        <a:lstStyle/>
        <a:p>
          <a:r>
            <a:rPr lang="en-US" sz="2400" b="1" dirty="0" smtClean="0">
              <a:latin typeface="Futura Lt BT" panose="020B0402020204020303"/>
            </a:rPr>
            <a:t>Objectives</a:t>
          </a:r>
          <a:endParaRPr lang="en-US" sz="2400" b="1" dirty="0">
            <a:latin typeface="Futura Lt BT" panose="020B0402020204020303"/>
          </a:endParaRPr>
        </a:p>
      </dgm:t>
    </dgm:pt>
    <dgm:pt modelId="{B76E8B88-97C9-48C3-B208-77288FB196BC}" type="parTrans" cxnId="{E91DE16C-B38F-4A75-AA29-921C6CB84268}">
      <dgm:prSet/>
      <dgm:spPr/>
      <dgm:t>
        <a:bodyPr/>
        <a:lstStyle/>
        <a:p>
          <a:endParaRPr lang="en-US" sz="2400" b="1"/>
        </a:p>
      </dgm:t>
    </dgm:pt>
    <dgm:pt modelId="{A343CBB9-EAD2-43F7-89DF-A6D2BE3A7B35}" type="sibTrans" cxnId="{E91DE16C-B38F-4A75-AA29-921C6CB84268}">
      <dgm:prSet/>
      <dgm:spPr/>
      <dgm:t>
        <a:bodyPr/>
        <a:lstStyle/>
        <a:p>
          <a:endParaRPr lang="en-US" sz="2400" b="1"/>
        </a:p>
      </dgm:t>
    </dgm:pt>
    <dgm:pt modelId="{39CF8210-39C2-4EDA-90C4-31244A7E3AC6}" type="pres">
      <dgm:prSet presAssocID="{875B33A0-A1F0-4021-B902-B1151324D764}" presName="Name0" presStyleCnt="0">
        <dgm:presLayoutVars>
          <dgm:chMax/>
          <dgm:chPref/>
          <dgm:dir/>
        </dgm:presLayoutVars>
      </dgm:prSet>
      <dgm:spPr/>
      <dgm:t>
        <a:bodyPr/>
        <a:lstStyle/>
        <a:p>
          <a:endParaRPr lang="en-US"/>
        </a:p>
      </dgm:t>
    </dgm:pt>
    <dgm:pt modelId="{0C27CA2D-AB30-4775-885B-6A95CD4A651B}" type="pres">
      <dgm:prSet presAssocID="{0E126377-C8F3-493F-8B78-F682696D26D5}" presName="parenttextcomposite" presStyleCnt="0"/>
      <dgm:spPr/>
    </dgm:pt>
    <dgm:pt modelId="{E6489C77-62BF-491F-878B-93C92B5281BB}" type="pres">
      <dgm:prSet presAssocID="{0E126377-C8F3-493F-8B78-F682696D26D5}" presName="parenttext" presStyleLbl="revTx" presStyleIdx="0" presStyleCnt="7" custLinFactNeighborX="332" custLinFactNeighborY="-43101">
        <dgm:presLayoutVars>
          <dgm:chMax/>
          <dgm:chPref val="2"/>
          <dgm:bulletEnabled val="1"/>
        </dgm:presLayoutVars>
      </dgm:prSet>
      <dgm:spPr/>
      <dgm:t>
        <a:bodyPr/>
        <a:lstStyle/>
        <a:p>
          <a:endParaRPr lang="en-US"/>
        </a:p>
      </dgm:t>
    </dgm:pt>
    <dgm:pt modelId="{4CB11533-10AF-4B12-A0C6-4E6A5336774B}" type="pres">
      <dgm:prSet presAssocID="{0E126377-C8F3-493F-8B78-F682696D26D5}" presName="parallelogramComposite" presStyleCnt="0"/>
      <dgm:spPr/>
    </dgm:pt>
    <dgm:pt modelId="{2D59A9C7-E04F-4582-90FC-033D176BF614}" type="pres">
      <dgm:prSet presAssocID="{0E126377-C8F3-493F-8B78-F682696D26D5}" presName="parallelogram1" presStyleLbl="alignNode1" presStyleIdx="0" presStyleCnt="49"/>
      <dgm:spPr/>
    </dgm:pt>
    <dgm:pt modelId="{118E412B-17D4-471E-B2E7-F8DEC297D52B}" type="pres">
      <dgm:prSet presAssocID="{0E126377-C8F3-493F-8B78-F682696D26D5}" presName="parallelogram2" presStyleLbl="alignNode1" presStyleIdx="1" presStyleCnt="49"/>
      <dgm:spPr/>
    </dgm:pt>
    <dgm:pt modelId="{AF2EB249-FBF6-4DD3-82E4-2ABACBCAE9BE}" type="pres">
      <dgm:prSet presAssocID="{0E126377-C8F3-493F-8B78-F682696D26D5}" presName="parallelogram3" presStyleLbl="alignNode1" presStyleIdx="2" presStyleCnt="49"/>
      <dgm:spPr/>
    </dgm:pt>
    <dgm:pt modelId="{3DBAE2A8-A6DA-4488-9E4F-B4B9FBB4516C}" type="pres">
      <dgm:prSet presAssocID="{0E126377-C8F3-493F-8B78-F682696D26D5}" presName="parallelogram4" presStyleLbl="alignNode1" presStyleIdx="3" presStyleCnt="49"/>
      <dgm:spPr/>
    </dgm:pt>
    <dgm:pt modelId="{CF90B830-8924-4D3A-A3DA-0018A457771A}" type="pres">
      <dgm:prSet presAssocID="{0E126377-C8F3-493F-8B78-F682696D26D5}" presName="parallelogram5" presStyleLbl="alignNode1" presStyleIdx="4" presStyleCnt="49"/>
      <dgm:spPr/>
    </dgm:pt>
    <dgm:pt modelId="{F631B76E-82FC-4207-96C7-A5E9885E951E}" type="pres">
      <dgm:prSet presAssocID="{0E126377-C8F3-493F-8B78-F682696D26D5}" presName="parallelogram6" presStyleLbl="alignNode1" presStyleIdx="5" presStyleCnt="49"/>
      <dgm:spPr/>
    </dgm:pt>
    <dgm:pt modelId="{6F368D87-09B0-4734-8537-D540C7B8A7E3}" type="pres">
      <dgm:prSet presAssocID="{0E126377-C8F3-493F-8B78-F682696D26D5}" presName="parallelogram7" presStyleLbl="alignNode1" presStyleIdx="6" presStyleCnt="49"/>
      <dgm:spPr/>
    </dgm:pt>
    <dgm:pt modelId="{288D5674-8E53-4684-B0B7-A24C4882A599}" type="pres">
      <dgm:prSet presAssocID="{FFBE37CC-CD81-4530-9BF6-9790016F8C85}" presName="sibTrans" presStyleCnt="0"/>
      <dgm:spPr/>
    </dgm:pt>
    <dgm:pt modelId="{A74ED801-6A73-429E-929C-EC8D12848D92}" type="pres">
      <dgm:prSet presAssocID="{6AE20940-4FEC-4C8D-A82B-594BEF8E7A34}" presName="parenttextcomposite" presStyleCnt="0"/>
      <dgm:spPr/>
    </dgm:pt>
    <dgm:pt modelId="{E6DD0374-13A1-40C9-80EC-FCDB557C1BEE}" type="pres">
      <dgm:prSet presAssocID="{6AE20940-4FEC-4C8D-A82B-594BEF8E7A34}" presName="parenttext" presStyleLbl="revTx" presStyleIdx="1" presStyleCnt="7">
        <dgm:presLayoutVars>
          <dgm:chMax/>
          <dgm:chPref val="2"/>
          <dgm:bulletEnabled val="1"/>
        </dgm:presLayoutVars>
      </dgm:prSet>
      <dgm:spPr/>
      <dgm:t>
        <a:bodyPr/>
        <a:lstStyle/>
        <a:p>
          <a:endParaRPr lang="en-US"/>
        </a:p>
      </dgm:t>
    </dgm:pt>
    <dgm:pt modelId="{1038E7F8-0979-44FC-9F67-A1CFA3439B9C}" type="pres">
      <dgm:prSet presAssocID="{6AE20940-4FEC-4C8D-A82B-594BEF8E7A34}" presName="parallelogramComposite" presStyleCnt="0"/>
      <dgm:spPr/>
    </dgm:pt>
    <dgm:pt modelId="{F53FB3BE-71B5-4800-9454-A1F53E3C359F}" type="pres">
      <dgm:prSet presAssocID="{6AE20940-4FEC-4C8D-A82B-594BEF8E7A34}" presName="parallelogram1" presStyleLbl="alignNode1" presStyleIdx="7" presStyleCnt="49"/>
      <dgm:spPr/>
    </dgm:pt>
    <dgm:pt modelId="{53A05ACE-7775-4E0D-83C0-403B033CC02C}" type="pres">
      <dgm:prSet presAssocID="{6AE20940-4FEC-4C8D-A82B-594BEF8E7A34}" presName="parallelogram2" presStyleLbl="alignNode1" presStyleIdx="8" presStyleCnt="49"/>
      <dgm:spPr/>
    </dgm:pt>
    <dgm:pt modelId="{AB0C23D6-E6FA-4C92-874F-857CD399B5DB}" type="pres">
      <dgm:prSet presAssocID="{6AE20940-4FEC-4C8D-A82B-594BEF8E7A34}" presName="parallelogram3" presStyleLbl="alignNode1" presStyleIdx="9" presStyleCnt="49"/>
      <dgm:spPr/>
    </dgm:pt>
    <dgm:pt modelId="{B8B15D63-C038-4A26-A3F3-E79B13C1BD90}" type="pres">
      <dgm:prSet presAssocID="{6AE20940-4FEC-4C8D-A82B-594BEF8E7A34}" presName="parallelogram4" presStyleLbl="alignNode1" presStyleIdx="10" presStyleCnt="49"/>
      <dgm:spPr/>
    </dgm:pt>
    <dgm:pt modelId="{2290CB98-1EB3-4368-A0AB-1B184ED12123}" type="pres">
      <dgm:prSet presAssocID="{6AE20940-4FEC-4C8D-A82B-594BEF8E7A34}" presName="parallelogram5" presStyleLbl="alignNode1" presStyleIdx="11" presStyleCnt="49"/>
      <dgm:spPr/>
    </dgm:pt>
    <dgm:pt modelId="{79EAD51B-74A8-4E11-B217-263B3CBD6D1E}" type="pres">
      <dgm:prSet presAssocID="{6AE20940-4FEC-4C8D-A82B-594BEF8E7A34}" presName="parallelogram6" presStyleLbl="alignNode1" presStyleIdx="12" presStyleCnt="49"/>
      <dgm:spPr/>
    </dgm:pt>
    <dgm:pt modelId="{21FAACFD-A588-4322-954F-EEE902B49509}" type="pres">
      <dgm:prSet presAssocID="{6AE20940-4FEC-4C8D-A82B-594BEF8E7A34}" presName="parallelogram7" presStyleLbl="alignNode1" presStyleIdx="13" presStyleCnt="49"/>
      <dgm:spPr/>
    </dgm:pt>
    <dgm:pt modelId="{DF79A6EF-EA2C-4272-B2EB-2C388BD3B3AF}" type="pres">
      <dgm:prSet presAssocID="{8F070755-EDFB-4054-A7AE-FEB94887E5D2}" presName="sibTrans" presStyleCnt="0"/>
      <dgm:spPr/>
    </dgm:pt>
    <dgm:pt modelId="{1B0DBD2E-6021-4987-A631-D66CB893E603}" type="pres">
      <dgm:prSet presAssocID="{E9D3E571-1BE7-4A2F-AE08-6CCCEBDECD37}" presName="parenttextcomposite" presStyleCnt="0"/>
      <dgm:spPr/>
    </dgm:pt>
    <dgm:pt modelId="{702609D9-0216-4E36-BE94-2DEE8D2CE25E}" type="pres">
      <dgm:prSet presAssocID="{E9D3E571-1BE7-4A2F-AE08-6CCCEBDECD37}" presName="parenttext" presStyleLbl="revTx" presStyleIdx="2" presStyleCnt="7">
        <dgm:presLayoutVars>
          <dgm:chMax/>
          <dgm:chPref val="2"/>
          <dgm:bulletEnabled val="1"/>
        </dgm:presLayoutVars>
      </dgm:prSet>
      <dgm:spPr/>
      <dgm:t>
        <a:bodyPr/>
        <a:lstStyle/>
        <a:p>
          <a:endParaRPr lang="en-US"/>
        </a:p>
      </dgm:t>
    </dgm:pt>
    <dgm:pt modelId="{41B6AF27-3B97-4F69-A356-201ECE3B8D8D}" type="pres">
      <dgm:prSet presAssocID="{E9D3E571-1BE7-4A2F-AE08-6CCCEBDECD37}" presName="parallelogramComposite" presStyleCnt="0"/>
      <dgm:spPr/>
    </dgm:pt>
    <dgm:pt modelId="{AB7D17F0-AA95-41CD-90AA-31E567EFA930}" type="pres">
      <dgm:prSet presAssocID="{E9D3E571-1BE7-4A2F-AE08-6CCCEBDECD37}" presName="parallelogram1" presStyleLbl="alignNode1" presStyleIdx="14" presStyleCnt="49"/>
      <dgm:spPr/>
    </dgm:pt>
    <dgm:pt modelId="{78DD8001-D968-4AFE-8D51-7FBDAB08F219}" type="pres">
      <dgm:prSet presAssocID="{E9D3E571-1BE7-4A2F-AE08-6CCCEBDECD37}" presName="parallelogram2" presStyleLbl="alignNode1" presStyleIdx="15" presStyleCnt="49"/>
      <dgm:spPr/>
    </dgm:pt>
    <dgm:pt modelId="{A329E7F8-8982-47AE-B00A-1D888A58101F}" type="pres">
      <dgm:prSet presAssocID="{E9D3E571-1BE7-4A2F-AE08-6CCCEBDECD37}" presName="parallelogram3" presStyleLbl="alignNode1" presStyleIdx="16" presStyleCnt="49"/>
      <dgm:spPr/>
    </dgm:pt>
    <dgm:pt modelId="{326D3222-93C2-4807-A2A7-DF4D692C0C07}" type="pres">
      <dgm:prSet presAssocID="{E9D3E571-1BE7-4A2F-AE08-6CCCEBDECD37}" presName="parallelogram4" presStyleLbl="alignNode1" presStyleIdx="17" presStyleCnt="49"/>
      <dgm:spPr/>
    </dgm:pt>
    <dgm:pt modelId="{A31A1993-7248-4E37-A778-B6D9D8984DCA}" type="pres">
      <dgm:prSet presAssocID="{E9D3E571-1BE7-4A2F-AE08-6CCCEBDECD37}" presName="parallelogram5" presStyleLbl="alignNode1" presStyleIdx="18" presStyleCnt="49"/>
      <dgm:spPr/>
    </dgm:pt>
    <dgm:pt modelId="{361DA038-CB57-43B5-83DE-6614678C60C9}" type="pres">
      <dgm:prSet presAssocID="{E9D3E571-1BE7-4A2F-AE08-6CCCEBDECD37}" presName="parallelogram6" presStyleLbl="alignNode1" presStyleIdx="19" presStyleCnt="49"/>
      <dgm:spPr/>
    </dgm:pt>
    <dgm:pt modelId="{4A70EF20-B693-4928-B0DA-486915D85A52}" type="pres">
      <dgm:prSet presAssocID="{E9D3E571-1BE7-4A2F-AE08-6CCCEBDECD37}" presName="parallelogram7" presStyleLbl="alignNode1" presStyleIdx="20" presStyleCnt="49"/>
      <dgm:spPr/>
    </dgm:pt>
    <dgm:pt modelId="{E02367C3-3C0B-4C82-8DF1-0C71F2B03101}" type="pres">
      <dgm:prSet presAssocID="{B2D7036D-968F-4BE8-B450-ED5AF7E82A3A}" presName="sibTrans" presStyleCnt="0"/>
      <dgm:spPr/>
    </dgm:pt>
    <dgm:pt modelId="{5610F810-3831-49F0-BCA1-E60CFAC799A6}" type="pres">
      <dgm:prSet presAssocID="{C0FD1653-F812-4568-A932-237B607CBACD}" presName="parenttextcomposite" presStyleCnt="0"/>
      <dgm:spPr/>
    </dgm:pt>
    <dgm:pt modelId="{A1ED886E-F53B-4A8C-AD1C-97F4C419DB36}" type="pres">
      <dgm:prSet presAssocID="{C0FD1653-F812-4568-A932-237B607CBACD}" presName="parenttext" presStyleLbl="revTx" presStyleIdx="3" presStyleCnt="7">
        <dgm:presLayoutVars>
          <dgm:chMax/>
          <dgm:chPref val="2"/>
          <dgm:bulletEnabled val="1"/>
        </dgm:presLayoutVars>
      </dgm:prSet>
      <dgm:spPr/>
      <dgm:t>
        <a:bodyPr/>
        <a:lstStyle/>
        <a:p>
          <a:endParaRPr lang="en-US"/>
        </a:p>
      </dgm:t>
    </dgm:pt>
    <dgm:pt modelId="{0BD8BF4F-43E7-490D-A1B8-2BF284ADDBDC}" type="pres">
      <dgm:prSet presAssocID="{C0FD1653-F812-4568-A932-237B607CBACD}" presName="parallelogramComposite" presStyleCnt="0"/>
      <dgm:spPr/>
    </dgm:pt>
    <dgm:pt modelId="{689D1F82-A4E0-4FF5-907F-B24873425A10}" type="pres">
      <dgm:prSet presAssocID="{C0FD1653-F812-4568-A932-237B607CBACD}" presName="parallelogram1" presStyleLbl="alignNode1" presStyleIdx="21" presStyleCnt="49"/>
      <dgm:spPr/>
    </dgm:pt>
    <dgm:pt modelId="{57AAFA6B-4888-402F-8F85-5283E37B8503}" type="pres">
      <dgm:prSet presAssocID="{C0FD1653-F812-4568-A932-237B607CBACD}" presName="parallelogram2" presStyleLbl="alignNode1" presStyleIdx="22" presStyleCnt="49"/>
      <dgm:spPr/>
    </dgm:pt>
    <dgm:pt modelId="{34366A49-9AAD-4857-9BF4-C08155EAF677}" type="pres">
      <dgm:prSet presAssocID="{C0FD1653-F812-4568-A932-237B607CBACD}" presName="parallelogram3" presStyleLbl="alignNode1" presStyleIdx="23" presStyleCnt="49"/>
      <dgm:spPr/>
    </dgm:pt>
    <dgm:pt modelId="{5175A89E-5DA3-41D3-9028-FCBF9404FC56}" type="pres">
      <dgm:prSet presAssocID="{C0FD1653-F812-4568-A932-237B607CBACD}" presName="parallelogram4" presStyleLbl="alignNode1" presStyleIdx="24" presStyleCnt="49"/>
      <dgm:spPr/>
    </dgm:pt>
    <dgm:pt modelId="{ED8919E1-E786-4FA4-A692-A6CD18E8A5BB}" type="pres">
      <dgm:prSet presAssocID="{C0FD1653-F812-4568-A932-237B607CBACD}" presName="parallelogram5" presStyleLbl="alignNode1" presStyleIdx="25" presStyleCnt="49"/>
      <dgm:spPr/>
    </dgm:pt>
    <dgm:pt modelId="{2264FF8D-E745-4A92-B8B7-937E3AE202E3}" type="pres">
      <dgm:prSet presAssocID="{C0FD1653-F812-4568-A932-237B607CBACD}" presName="parallelogram6" presStyleLbl="alignNode1" presStyleIdx="26" presStyleCnt="49"/>
      <dgm:spPr/>
    </dgm:pt>
    <dgm:pt modelId="{E0AA56C5-1AF4-4513-99F1-E5B63246D208}" type="pres">
      <dgm:prSet presAssocID="{C0FD1653-F812-4568-A932-237B607CBACD}" presName="parallelogram7" presStyleLbl="alignNode1" presStyleIdx="27" presStyleCnt="49"/>
      <dgm:spPr/>
    </dgm:pt>
    <dgm:pt modelId="{2FEE300E-C66E-413F-9494-DB10B620CD22}" type="pres">
      <dgm:prSet presAssocID="{A6957255-EB39-46CB-A6C5-892DC628E226}" presName="sibTrans" presStyleCnt="0"/>
      <dgm:spPr/>
    </dgm:pt>
    <dgm:pt modelId="{4AD528D4-642D-4E3A-818F-ECA8240BF0C7}" type="pres">
      <dgm:prSet presAssocID="{FC396770-AA99-4F2F-9BF0-C86441BA84CD}" presName="parenttextcomposite" presStyleCnt="0"/>
      <dgm:spPr/>
    </dgm:pt>
    <dgm:pt modelId="{18BA28FA-8206-4CF9-9733-8051AE3BE05C}" type="pres">
      <dgm:prSet presAssocID="{FC396770-AA99-4F2F-9BF0-C86441BA84CD}" presName="parenttext" presStyleLbl="revTx" presStyleIdx="4" presStyleCnt="7">
        <dgm:presLayoutVars>
          <dgm:chMax/>
          <dgm:chPref val="2"/>
          <dgm:bulletEnabled val="1"/>
        </dgm:presLayoutVars>
      </dgm:prSet>
      <dgm:spPr/>
      <dgm:t>
        <a:bodyPr/>
        <a:lstStyle/>
        <a:p>
          <a:endParaRPr lang="en-US"/>
        </a:p>
      </dgm:t>
    </dgm:pt>
    <dgm:pt modelId="{1B52F01D-4AB4-4170-89EC-99D90DA89CA9}" type="pres">
      <dgm:prSet presAssocID="{FC396770-AA99-4F2F-9BF0-C86441BA84CD}" presName="parallelogramComposite" presStyleCnt="0"/>
      <dgm:spPr/>
    </dgm:pt>
    <dgm:pt modelId="{32CA35D6-E00B-45BE-93CC-1FAFF952079A}" type="pres">
      <dgm:prSet presAssocID="{FC396770-AA99-4F2F-9BF0-C86441BA84CD}" presName="parallelogram1" presStyleLbl="alignNode1" presStyleIdx="28" presStyleCnt="49"/>
      <dgm:spPr/>
    </dgm:pt>
    <dgm:pt modelId="{2478CC6E-13DD-4B4B-8A66-55FA6A16B5CB}" type="pres">
      <dgm:prSet presAssocID="{FC396770-AA99-4F2F-9BF0-C86441BA84CD}" presName="parallelogram2" presStyleLbl="alignNode1" presStyleIdx="29" presStyleCnt="49"/>
      <dgm:spPr/>
    </dgm:pt>
    <dgm:pt modelId="{7EC3FD57-065C-46BA-B45F-72E3BDD09C15}" type="pres">
      <dgm:prSet presAssocID="{FC396770-AA99-4F2F-9BF0-C86441BA84CD}" presName="parallelogram3" presStyleLbl="alignNode1" presStyleIdx="30" presStyleCnt="49"/>
      <dgm:spPr/>
    </dgm:pt>
    <dgm:pt modelId="{BCF59DEF-1975-4099-B8D8-DDD679AB688D}" type="pres">
      <dgm:prSet presAssocID="{FC396770-AA99-4F2F-9BF0-C86441BA84CD}" presName="parallelogram4" presStyleLbl="alignNode1" presStyleIdx="31" presStyleCnt="49"/>
      <dgm:spPr/>
    </dgm:pt>
    <dgm:pt modelId="{E5594B9F-3B9E-40FE-9500-3BC8959D6FCF}" type="pres">
      <dgm:prSet presAssocID="{FC396770-AA99-4F2F-9BF0-C86441BA84CD}" presName="parallelogram5" presStyleLbl="alignNode1" presStyleIdx="32" presStyleCnt="49"/>
      <dgm:spPr/>
    </dgm:pt>
    <dgm:pt modelId="{705A9D6C-4EA1-497B-AF71-B8631F5697D1}" type="pres">
      <dgm:prSet presAssocID="{FC396770-AA99-4F2F-9BF0-C86441BA84CD}" presName="parallelogram6" presStyleLbl="alignNode1" presStyleIdx="33" presStyleCnt="49"/>
      <dgm:spPr/>
    </dgm:pt>
    <dgm:pt modelId="{2A61AB70-4D95-4316-9AD0-D2FBECE172C2}" type="pres">
      <dgm:prSet presAssocID="{FC396770-AA99-4F2F-9BF0-C86441BA84CD}" presName="parallelogram7" presStyleLbl="alignNode1" presStyleIdx="34" presStyleCnt="49"/>
      <dgm:spPr/>
    </dgm:pt>
    <dgm:pt modelId="{1A8154F9-42BF-4132-958D-0D73149136D2}" type="pres">
      <dgm:prSet presAssocID="{A343CBB9-EAD2-43F7-89DF-A6D2BE3A7B35}" presName="sibTrans" presStyleCnt="0"/>
      <dgm:spPr/>
    </dgm:pt>
    <dgm:pt modelId="{6AAAFBCE-789A-45F8-9AFF-561574B7BC5C}" type="pres">
      <dgm:prSet presAssocID="{62E18E4B-4028-47F9-B91F-F7B06D8DFE4B}" presName="parenttextcomposite" presStyleCnt="0"/>
      <dgm:spPr/>
    </dgm:pt>
    <dgm:pt modelId="{57331E15-998A-4A5E-BB40-19AF14FF521B}" type="pres">
      <dgm:prSet presAssocID="{62E18E4B-4028-47F9-B91F-F7B06D8DFE4B}" presName="parenttext" presStyleLbl="revTx" presStyleIdx="5" presStyleCnt="7">
        <dgm:presLayoutVars>
          <dgm:chMax/>
          <dgm:chPref val="2"/>
          <dgm:bulletEnabled val="1"/>
        </dgm:presLayoutVars>
      </dgm:prSet>
      <dgm:spPr/>
      <dgm:t>
        <a:bodyPr/>
        <a:lstStyle/>
        <a:p>
          <a:endParaRPr lang="en-US"/>
        </a:p>
      </dgm:t>
    </dgm:pt>
    <dgm:pt modelId="{60E4FE96-B8C9-4E73-B736-50E7210B5860}" type="pres">
      <dgm:prSet presAssocID="{62E18E4B-4028-47F9-B91F-F7B06D8DFE4B}" presName="parallelogramComposite" presStyleCnt="0"/>
      <dgm:spPr/>
    </dgm:pt>
    <dgm:pt modelId="{C9DF15A3-DFFE-484B-8D9F-44E6BC73FC97}" type="pres">
      <dgm:prSet presAssocID="{62E18E4B-4028-47F9-B91F-F7B06D8DFE4B}" presName="parallelogram1" presStyleLbl="alignNode1" presStyleIdx="35" presStyleCnt="49"/>
      <dgm:spPr/>
    </dgm:pt>
    <dgm:pt modelId="{504F2432-23F1-44B2-9848-BF5BEE1C4F00}" type="pres">
      <dgm:prSet presAssocID="{62E18E4B-4028-47F9-B91F-F7B06D8DFE4B}" presName="parallelogram2" presStyleLbl="alignNode1" presStyleIdx="36" presStyleCnt="49"/>
      <dgm:spPr/>
    </dgm:pt>
    <dgm:pt modelId="{ADB834E1-6B4F-4E27-874B-E479A2E53B22}" type="pres">
      <dgm:prSet presAssocID="{62E18E4B-4028-47F9-B91F-F7B06D8DFE4B}" presName="parallelogram3" presStyleLbl="alignNode1" presStyleIdx="37" presStyleCnt="49"/>
      <dgm:spPr/>
    </dgm:pt>
    <dgm:pt modelId="{464EDDCC-0B4A-4B2B-9774-60F4D44033F2}" type="pres">
      <dgm:prSet presAssocID="{62E18E4B-4028-47F9-B91F-F7B06D8DFE4B}" presName="parallelogram4" presStyleLbl="alignNode1" presStyleIdx="38" presStyleCnt="49"/>
      <dgm:spPr/>
    </dgm:pt>
    <dgm:pt modelId="{5E6F0FD9-563B-41DA-A0FF-9ED67B310998}" type="pres">
      <dgm:prSet presAssocID="{62E18E4B-4028-47F9-B91F-F7B06D8DFE4B}" presName="parallelogram5" presStyleLbl="alignNode1" presStyleIdx="39" presStyleCnt="49"/>
      <dgm:spPr/>
    </dgm:pt>
    <dgm:pt modelId="{79363923-94A3-4A11-9B35-0099415A3144}" type="pres">
      <dgm:prSet presAssocID="{62E18E4B-4028-47F9-B91F-F7B06D8DFE4B}" presName="parallelogram6" presStyleLbl="alignNode1" presStyleIdx="40" presStyleCnt="49"/>
      <dgm:spPr/>
    </dgm:pt>
    <dgm:pt modelId="{4FB5D47E-4AC9-48D9-9DFA-CCEB4335A60A}" type="pres">
      <dgm:prSet presAssocID="{62E18E4B-4028-47F9-B91F-F7B06D8DFE4B}" presName="parallelogram7" presStyleLbl="alignNode1" presStyleIdx="41" presStyleCnt="49"/>
      <dgm:spPr/>
    </dgm:pt>
    <dgm:pt modelId="{165BD6BA-8393-4C21-8112-EA511E53945F}" type="pres">
      <dgm:prSet presAssocID="{CA13D029-4932-42C4-A76D-B066C206BAA4}" presName="sibTrans" presStyleCnt="0"/>
      <dgm:spPr/>
    </dgm:pt>
    <dgm:pt modelId="{9BF63D7C-79CE-4FE7-A4FF-1A943895C3D7}" type="pres">
      <dgm:prSet presAssocID="{3EAC73A0-5C64-4646-BE48-41EC372DB358}" presName="parenttextcomposite" presStyleCnt="0"/>
      <dgm:spPr/>
    </dgm:pt>
    <dgm:pt modelId="{670A110F-4A82-4832-AC70-80F922CCAABE}" type="pres">
      <dgm:prSet presAssocID="{3EAC73A0-5C64-4646-BE48-41EC372DB358}" presName="parenttext" presStyleLbl="revTx" presStyleIdx="6" presStyleCnt="7">
        <dgm:presLayoutVars>
          <dgm:chMax/>
          <dgm:chPref val="2"/>
          <dgm:bulletEnabled val="1"/>
        </dgm:presLayoutVars>
      </dgm:prSet>
      <dgm:spPr/>
      <dgm:t>
        <a:bodyPr/>
        <a:lstStyle/>
        <a:p>
          <a:endParaRPr lang="en-US"/>
        </a:p>
      </dgm:t>
    </dgm:pt>
    <dgm:pt modelId="{10AC6085-1A54-49B2-89A9-2C7307942190}" type="pres">
      <dgm:prSet presAssocID="{3EAC73A0-5C64-4646-BE48-41EC372DB358}" presName="parallelogramComposite" presStyleCnt="0"/>
      <dgm:spPr/>
    </dgm:pt>
    <dgm:pt modelId="{E5B620B5-A957-4DB5-A76C-31C4304B9286}" type="pres">
      <dgm:prSet presAssocID="{3EAC73A0-5C64-4646-BE48-41EC372DB358}" presName="parallelogram1" presStyleLbl="alignNode1" presStyleIdx="42" presStyleCnt="49"/>
      <dgm:spPr/>
    </dgm:pt>
    <dgm:pt modelId="{C01D7EA1-D17A-477A-9A6E-A9EE71DF80E5}" type="pres">
      <dgm:prSet presAssocID="{3EAC73A0-5C64-4646-BE48-41EC372DB358}" presName="parallelogram2" presStyleLbl="alignNode1" presStyleIdx="43" presStyleCnt="49"/>
      <dgm:spPr/>
    </dgm:pt>
    <dgm:pt modelId="{F9CE7120-E188-4228-AB2C-9CABECCCC38A}" type="pres">
      <dgm:prSet presAssocID="{3EAC73A0-5C64-4646-BE48-41EC372DB358}" presName="parallelogram3" presStyleLbl="alignNode1" presStyleIdx="44" presStyleCnt="49"/>
      <dgm:spPr/>
    </dgm:pt>
    <dgm:pt modelId="{9D5D8243-6682-475E-9288-A0925F9F1D5D}" type="pres">
      <dgm:prSet presAssocID="{3EAC73A0-5C64-4646-BE48-41EC372DB358}" presName="parallelogram4" presStyleLbl="alignNode1" presStyleIdx="45" presStyleCnt="49"/>
      <dgm:spPr/>
    </dgm:pt>
    <dgm:pt modelId="{A0EE02F1-4C9A-4FBF-BD74-893F8DD334AF}" type="pres">
      <dgm:prSet presAssocID="{3EAC73A0-5C64-4646-BE48-41EC372DB358}" presName="parallelogram5" presStyleLbl="alignNode1" presStyleIdx="46" presStyleCnt="49"/>
      <dgm:spPr/>
    </dgm:pt>
    <dgm:pt modelId="{62F1A658-7F29-4D7E-8B93-D5F5949E6460}" type="pres">
      <dgm:prSet presAssocID="{3EAC73A0-5C64-4646-BE48-41EC372DB358}" presName="parallelogram6" presStyleLbl="alignNode1" presStyleIdx="47" presStyleCnt="49"/>
      <dgm:spPr/>
    </dgm:pt>
    <dgm:pt modelId="{C1F6BF72-CDA4-497D-9838-4EABB521E142}" type="pres">
      <dgm:prSet presAssocID="{3EAC73A0-5C64-4646-BE48-41EC372DB358}" presName="parallelogram7" presStyleLbl="alignNode1" presStyleIdx="48" presStyleCnt="49"/>
      <dgm:spPr/>
    </dgm:pt>
  </dgm:ptLst>
  <dgm:cxnLst>
    <dgm:cxn modelId="{9F3A4749-8E00-4363-87FE-EDC913E6515C}" type="presOf" srcId="{6AE20940-4FEC-4C8D-A82B-594BEF8E7A34}" destId="{E6DD0374-13A1-40C9-80EC-FCDB557C1BEE}" srcOrd="0" destOrd="0" presId="urn:microsoft.com/office/officeart/2008/layout/VerticalAccentList"/>
    <dgm:cxn modelId="{2DC0DFC2-6E48-4867-8116-B927155ABAA7}" srcId="{875B33A0-A1F0-4021-B902-B1151324D764}" destId="{3EAC73A0-5C64-4646-BE48-41EC372DB358}" srcOrd="6" destOrd="0" parTransId="{C3B88D75-EDC1-4063-919B-83E82A12771F}" sibTransId="{144975A2-704C-4F3F-97B1-F35C0F355842}"/>
    <dgm:cxn modelId="{5677231B-AAD9-4669-9DD9-B3E95FA4A7AF}" type="presOf" srcId="{FC396770-AA99-4F2F-9BF0-C86441BA84CD}" destId="{18BA28FA-8206-4CF9-9733-8051AE3BE05C}" srcOrd="0" destOrd="0" presId="urn:microsoft.com/office/officeart/2008/layout/VerticalAccentList"/>
    <dgm:cxn modelId="{778FA27E-5E49-44C8-8AE0-094E44C056FD}" srcId="{875B33A0-A1F0-4021-B902-B1151324D764}" destId="{0E126377-C8F3-493F-8B78-F682696D26D5}" srcOrd="0" destOrd="0" parTransId="{CE6D2D46-EB5E-4705-99D4-635E51A45501}" sibTransId="{FFBE37CC-CD81-4530-9BF6-9790016F8C85}"/>
    <dgm:cxn modelId="{E91DE16C-B38F-4A75-AA29-921C6CB84268}" srcId="{875B33A0-A1F0-4021-B902-B1151324D764}" destId="{FC396770-AA99-4F2F-9BF0-C86441BA84CD}" srcOrd="4" destOrd="0" parTransId="{B76E8B88-97C9-48C3-B208-77288FB196BC}" sibTransId="{A343CBB9-EAD2-43F7-89DF-A6D2BE3A7B35}"/>
    <dgm:cxn modelId="{80D09509-DA10-4EB9-91C3-D57EECD12CAB}" type="presOf" srcId="{875B33A0-A1F0-4021-B902-B1151324D764}" destId="{39CF8210-39C2-4EDA-90C4-31244A7E3AC6}" srcOrd="0" destOrd="0" presId="urn:microsoft.com/office/officeart/2008/layout/VerticalAccentList"/>
    <dgm:cxn modelId="{4D03F6AF-73B8-4353-995B-8E166C542E7A}" srcId="{875B33A0-A1F0-4021-B902-B1151324D764}" destId="{E9D3E571-1BE7-4A2F-AE08-6CCCEBDECD37}" srcOrd="2" destOrd="0" parTransId="{A1199E76-80FA-4CBF-AB1A-BD3F449AD264}" sibTransId="{B2D7036D-968F-4BE8-B450-ED5AF7E82A3A}"/>
    <dgm:cxn modelId="{15DEB33C-9D75-4C0C-85E1-D8E5B27415CD}" srcId="{875B33A0-A1F0-4021-B902-B1151324D764}" destId="{62E18E4B-4028-47F9-B91F-F7B06D8DFE4B}" srcOrd="5" destOrd="0" parTransId="{11B1CDC6-A500-452E-9F09-528F80C78233}" sibTransId="{CA13D029-4932-42C4-A76D-B066C206BAA4}"/>
    <dgm:cxn modelId="{E2EAD00E-2843-4678-82D4-3B0A72683E6F}" type="presOf" srcId="{62E18E4B-4028-47F9-B91F-F7B06D8DFE4B}" destId="{57331E15-998A-4A5E-BB40-19AF14FF521B}" srcOrd="0" destOrd="0" presId="urn:microsoft.com/office/officeart/2008/layout/VerticalAccentList"/>
    <dgm:cxn modelId="{64B95BB6-F9D1-4772-9FDC-6261F3F3BB73}" type="presOf" srcId="{E9D3E571-1BE7-4A2F-AE08-6CCCEBDECD37}" destId="{702609D9-0216-4E36-BE94-2DEE8D2CE25E}" srcOrd="0" destOrd="0" presId="urn:microsoft.com/office/officeart/2008/layout/VerticalAccentList"/>
    <dgm:cxn modelId="{7066938A-603D-4FBF-AA8A-34D906692BB7}" srcId="{875B33A0-A1F0-4021-B902-B1151324D764}" destId="{6AE20940-4FEC-4C8D-A82B-594BEF8E7A34}" srcOrd="1" destOrd="0" parTransId="{D3588C97-F1D9-4E0D-AB5B-C28249A7671C}" sibTransId="{8F070755-EDFB-4054-A7AE-FEB94887E5D2}"/>
    <dgm:cxn modelId="{0B50B4B7-7130-457E-B41A-2E8BDF3C529E}" type="presOf" srcId="{3EAC73A0-5C64-4646-BE48-41EC372DB358}" destId="{670A110F-4A82-4832-AC70-80F922CCAABE}" srcOrd="0" destOrd="0" presId="urn:microsoft.com/office/officeart/2008/layout/VerticalAccentList"/>
    <dgm:cxn modelId="{36837ADD-7559-4A82-9D07-22CDE35284FF}" srcId="{875B33A0-A1F0-4021-B902-B1151324D764}" destId="{C0FD1653-F812-4568-A932-237B607CBACD}" srcOrd="3" destOrd="0" parTransId="{F99ACCF1-E549-4387-B05B-44BF27A41800}" sibTransId="{A6957255-EB39-46CB-A6C5-892DC628E226}"/>
    <dgm:cxn modelId="{37C52001-B955-47DF-8C71-BAF444A73239}" type="presOf" srcId="{0E126377-C8F3-493F-8B78-F682696D26D5}" destId="{E6489C77-62BF-491F-878B-93C92B5281BB}" srcOrd="0" destOrd="0" presId="urn:microsoft.com/office/officeart/2008/layout/VerticalAccentList"/>
    <dgm:cxn modelId="{CDBEC495-7B65-483E-BA68-8B5CBB39FB31}" type="presOf" srcId="{C0FD1653-F812-4568-A932-237B607CBACD}" destId="{A1ED886E-F53B-4A8C-AD1C-97F4C419DB36}" srcOrd="0" destOrd="0" presId="urn:microsoft.com/office/officeart/2008/layout/VerticalAccentList"/>
    <dgm:cxn modelId="{5C4A07F0-3239-4B70-AAA7-231F1E669545}" type="presParOf" srcId="{39CF8210-39C2-4EDA-90C4-31244A7E3AC6}" destId="{0C27CA2D-AB30-4775-885B-6A95CD4A651B}" srcOrd="0" destOrd="0" presId="urn:microsoft.com/office/officeart/2008/layout/VerticalAccentList"/>
    <dgm:cxn modelId="{A1B65074-6D5C-4945-B939-CCC12F9373A7}" type="presParOf" srcId="{0C27CA2D-AB30-4775-885B-6A95CD4A651B}" destId="{E6489C77-62BF-491F-878B-93C92B5281BB}" srcOrd="0" destOrd="0" presId="urn:microsoft.com/office/officeart/2008/layout/VerticalAccentList"/>
    <dgm:cxn modelId="{F16EFC43-ED9D-4F09-A9A3-666D4AFBBE5A}" type="presParOf" srcId="{39CF8210-39C2-4EDA-90C4-31244A7E3AC6}" destId="{4CB11533-10AF-4B12-A0C6-4E6A5336774B}" srcOrd="1" destOrd="0" presId="urn:microsoft.com/office/officeart/2008/layout/VerticalAccentList"/>
    <dgm:cxn modelId="{38521187-4BE3-43ED-AF7F-60F2807EC2DE}" type="presParOf" srcId="{4CB11533-10AF-4B12-A0C6-4E6A5336774B}" destId="{2D59A9C7-E04F-4582-90FC-033D176BF614}" srcOrd="0" destOrd="0" presId="urn:microsoft.com/office/officeart/2008/layout/VerticalAccentList"/>
    <dgm:cxn modelId="{44503F89-BAA3-44DF-BAA1-082581D1D76F}" type="presParOf" srcId="{4CB11533-10AF-4B12-A0C6-4E6A5336774B}" destId="{118E412B-17D4-471E-B2E7-F8DEC297D52B}" srcOrd="1" destOrd="0" presId="urn:microsoft.com/office/officeart/2008/layout/VerticalAccentList"/>
    <dgm:cxn modelId="{6CAD4F1A-F1C6-4B1D-B7DA-187D3579C19B}" type="presParOf" srcId="{4CB11533-10AF-4B12-A0C6-4E6A5336774B}" destId="{AF2EB249-FBF6-4DD3-82E4-2ABACBCAE9BE}" srcOrd="2" destOrd="0" presId="urn:microsoft.com/office/officeart/2008/layout/VerticalAccentList"/>
    <dgm:cxn modelId="{197642E5-A38C-4CB9-A949-D71824C3453D}" type="presParOf" srcId="{4CB11533-10AF-4B12-A0C6-4E6A5336774B}" destId="{3DBAE2A8-A6DA-4488-9E4F-B4B9FBB4516C}" srcOrd="3" destOrd="0" presId="urn:microsoft.com/office/officeart/2008/layout/VerticalAccentList"/>
    <dgm:cxn modelId="{AED11888-E102-4CB8-9797-793F3BB88D3D}" type="presParOf" srcId="{4CB11533-10AF-4B12-A0C6-4E6A5336774B}" destId="{CF90B830-8924-4D3A-A3DA-0018A457771A}" srcOrd="4" destOrd="0" presId="urn:microsoft.com/office/officeart/2008/layout/VerticalAccentList"/>
    <dgm:cxn modelId="{87FF64E9-4F37-464C-BE41-680EAD70A436}" type="presParOf" srcId="{4CB11533-10AF-4B12-A0C6-4E6A5336774B}" destId="{F631B76E-82FC-4207-96C7-A5E9885E951E}" srcOrd="5" destOrd="0" presId="urn:microsoft.com/office/officeart/2008/layout/VerticalAccentList"/>
    <dgm:cxn modelId="{D5DE4E58-4508-4C35-96FB-9E7FE66F2090}" type="presParOf" srcId="{4CB11533-10AF-4B12-A0C6-4E6A5336774B}" destId="{6F368D87-09B0-4734-8537-D540C7B8A7E3}" srcOrd="6" destOrd="0" presId="urn:microsoft.com/office/officeart/2008/layout/VerticalAccentList"/>
    <dgm:cxn modelId="{70EBF152-AAB6-4809-8ADF-FA16B3D1F4E6}" type="presParOf" srcId="{39CF8210-39C2-4EDA-90C4-31244A7E3AC6}" destId="{288D5674-8E53-4684-B0B7-A24C4882A599}" srcOrd="2" destOrd="0" presId="urn:microsoft.com/office/officeart/2008/layout/VerticalAccentList"/>
    <dgm:cxn modelId="{324D9C23-3680-4BCF-BA33-6692CC2C5789}" type="presParOf" srcId="{39CF8210-39C2-4EDA-90C4-31244A7E3AC6}" destId="{A74ED801-6A73-429E-929C-EC8D12848D92}" srcOrd="3" destOrd="0" presId="urn:microsoft.com/office/officeart/2008/layout/VerticalAccentList"/>
    <dgm:cxn modelId="{E5D7DD40-A98B-4826-82B4-1201B3DD043A}" type="presParOf" srcId="{A74ED801-6A73-429E-929C-EC8D12848D92}" destId="{E6DD0374-13A1-40C9-80EC-FCDB557C1BEE}" srcOrd="0" destOrd="0" presId="urn:microsoft.com/office/officeart/2008/layout/VerticalAccentList"/>
    <dgm:cxn modelId="{C7A97F3B-32F8-45DE-B375-E2FF4C85EBF5}" type="presParOf" srcId="{39CF8210-39C2-4EDA-90C4-31244A7E3AC6}" destId="{1038E7F8-0979-44FC-9F67-A1CFA3439B9C}" srcOrd="4" destOrd="0" presId="urn:microsoft.com/office/officeart/2008/layout/VerticalAccentList"/>
    <dgm:cxn modelId="{14828A80-C5A3-4414-B7EB-0BE31A630130}" type="presParOf" srcId="{1038E7F8-0979-44FC-9F67-A1CFA3439B9C}" destId="{F53FB3BE-71B5-4800-9454-A1F53E3C359F}" srcOrd="0" destOrd="0" presId="urn:microsoft.com/office/officeart/2008/layout/VerticalAccentList"/>
    <dgm:cxn modelId="{0ABA792F-5719-4FC0-89F6-A441849115EC}" type="presParOf" srcId="{1038E7F8-0979-44FC-9F67-A1CFA3439B9C}" destId="{53A05ACE-7775-4E0D-83C0-403B033CC02C}" srcOrd="1" destOrd="0" presId="urn:microsoft.com/office/officeart/2008/layout/VerticalAccentList"/>
    <dgm:cxn modelId="{25345FF1-99F1-4D97-9930-5A608358196C}" type="presParOf" srcId="{1038E7F8-0979-44FC-9F67-A1CFA3439B9C}" destId="{AB0C23D6-E6FA-4C92-874F-857CD399B5DB}" srcOrd="2" destOrd="0" presId="urn:microsoft.com/office/officeart/2008/layout/VerticalAccentList"/>
    <dgm:cxn modelId="{77F14D26-DF2F-4487-8894-B9616E8F75D8}" type="presParOf" srcId="{1038E7F8-0979-44FC-9F67-A1CFA3439B9C}" destId="{B8B15D63-C038-4A26-A3F3-E79B13C1BD90}" srcOrd="3" destOrd="0" presId="urn:microsoft.com/office/officeart/2008/layout/VerticalAccentList"/>
    <dgm:cxn modelId="{0E8949A8-6387-4883-ABE8-9E260958818D}" type="presParOf" srcId="{1038E7F8-0979-44FC-9F67-A1CFA3439B9C}" destId="{2290CB98-1EB3-4368-A0AB-1B184ED12123}" srcOrd="4" destOrd="0" presId="urn:microsoft.com/office/officeart/2008/layout/VerticalAccentList"/>
    <dgm:cxn modelId="{370BA158-5612-491B-AB53-64FD3AD63842}" type="presParOf" srcId="{1038E7F8-0979-44FC-9F67-A1CFA3439B9C}" destId="{79EAD51B-74A8-4E11-B217-263B3CBD6D1E}" srcOrd="5" destOrd="0" presId="urn:microsoft.com/office/officeart/2008/layout/VerticalAccentList"/>
    <dgm:cxn modelId="{1BD12B1B-FB33-4B30-A12B-C9DF27362009}" type="presParOf" srcId="{1038E7F8-0979-44FC-9F67-A1CFA3439B9C}" destId="{21FAACFD-A588-4322-954F-EEE902B49509}" srcOrd="6" destOrd="0" presId="urn:microsoft.com/office/officeart/2008/layout/VerticalAccentList"/>
    <dgm:cxn modelId="{B8D3F296-6919-4DC8-915B-92FAD2A16400}" type="presParOf" srcId="{39CF8210-39C2-4EDA-90C4-31244A7E3AC6}" destId="{DF79A6EF-EA2C-4272-B2EB-2C388BD3B3AF}" srcOrd="5" destOrd="0" presId="urn:microsoft.com/office/officeart/2008/layout/VerticalAccentList"/>
    <dgm:cxn modelId="{9B2F10C8-A875-464C-979A-817E02D37215}" type="presParOf" srcId="{39CF8210-39C2-4EDA-90C4-31244A7E3AC6}" destId="{1B0DBD2E-6021-4987-A631-D66CB893E603}" srcOrd="6" destOrd="0" presId="urn:microsoft.com/office/officeart/2008/layout/VerticalAccentList"/>
    <dgm:cxn modelId="{B6CA04D9-B768-4B58-B251-E5DFE8E5E9F0}" type="presParOf" srcId="{1B0DBD2E-6021-4987-A631-D66CB893E603}" destId="{702609D9-0216-4E36-BE94-2DEE8D2CE25E}" srcOrd="0" destOrd="0" presId="urn:microsoft.com/office/officeart/2008/layout/VerticalAccentList"/>
    <dgm:cxn modelId="{C10D292A-0BD6-4EEC-A4EE-8BE6B9626A04}" type="presParOf" srcId="{39CF8210-39C2-4EDA-90C4-31244A7E3AC6}" destId="{41B6AF27-3B97-4F69-A356-201ECE3B8D8D}" srcOrd="7" destOrd="0" presId="urn:microsoft.com/office/officeart/2008/layout/VerticalAccentList"/>
    <dgm:cxn modelId="{ABF4E40C-AD0D-4CBB-A669-FB607201441D}" type="presParOf" srcId="{41B6AF27-3B97-4F69-A356-201ECE3B8D8D}" destId="{AB7D17F0-AA95-41CD-90AA-31E567EFA930}" srcOrd="0" destOrd="0" presId="urn:microsoft.com/office/officeart/2008/layout/VerticalAccentList"/>
    <dgm:cxn modelId="{64FB3A46-28B4-40F4-A338-CD517DE81965}" type="presParOf" srcId="{41B6AF27-3B97-4F69-A356-201ECE3B8D8D}" destId="{78DD8001-D968-4AFE-8D51-7FBDAB08F219}" srcOrd="1" destOrd="0" presId="urn:microsoft.com/office/officeart/2008/layout/VerticalAccentList"/>
    <dgm:cxn modelId="{6D6B7EF3-DFE3-480B-9794-202060B922E4}" type="presParOf" srcId="{41B6AF27-3B97-4F69-A356-201ECE3B8D8D}" destId="{A329E7F8-8982-47AE-B00A-1D888A58101F}" srcOrd="2" destOrd="0" presId="urn:microsoft.com/office/officeart/2008/layout/VerticalAccentList"/>
    <dgm:cxn modelId="{9A87AB9D-189B-44D3-B7A3-7C743FF8434A}" type="presParOf" srcId="{41B6AF27-3B97-4F69-A356-201ECE3B8D8D}" destId="{326D3222-93C2-4807-A2A7-DF4D692C0C07}" srcOrd="3" destOrd="0" presId="urn:microsoft.com/office/officeart/2008/layout/VerticalAccentList"/>
    <dgm:cxn modelId="{57128D1F-0AD8-4EBA-8627-754DA7117892}" type="presParOf" srcId="{41B6AF27-3B97-4F69-A356-201ECE3B8D8D}" destId="{A31A1993-7248-4E37-A778-B6D9D8984DCA}" srcOrd="4" destOrd="0" presId="urn:microsoft.com/office/officeart/2008/layout/VerticalAccentList"/>
    <dgm:cxn modelId="{93C2A202-7505-4E15-A956-BE8608A8237C}" type="presParOf" srcId="{41B6AF27-3B97-4F69-A356-201ECE3B8D8D}" destId="{361DA038-CB57-43B5-83DE-6614678C60C9}" srcOrd="5" destOrd="0" presId="urn:microsoft.com/office/officeart/2008/layout/VerticalAccentList"/>
    <dgm:cxn modelId="{6BAB7D2F-0CAC-4CEB-9D60-682A0E5AC4DB}" type="presParOf" srcId="{41B6AF27-3B97-4F69-A356-201ECE3B8D8D}" destId="{4A70EF20-B693-4928-B0DA-486915D85A52}" srcOrd="6" destOrd="0" presId="urn:microsoft.com/office/officeart/2008/layout/VerticalAccentList"/>
    <dgm:cxn modelId="{E48AC6C2-649C-45F0-BD92-F9A6F2DAD8B0}" type="presParOf" srcId="{39CF8210-39C2-4EDA-90C4-31244A7E3AC6}" destId="{E02367C3-3C0B-4C82-8DF1-0C71F2B03101}" srcOrd="8" destOrd="0" presId="urn:microsoft.com/office/officeart/2008/layout/VerticalAccentList"/>
    <dgm:cxn modelId="{AE096F7D-3832-46BB-8672-D2688B6E52F2}" type="presParOf" srcId="{39CF8210-39C2-4EDA-90C4-31244A7E3AC6}" destId="{5610F810-3831-49F0-BCA1-E60CFAC799A6}" srcOrd="9" destOrd="0" presId="urn:microsoft.com/office/officeart/2008/layout/VerticalAccentList"/>
    <dgm:cxn modelId="{81275F91-2811-42E1-B33B-4AB866EF6970}" type="presParOf" srcId="{5610F810-3831-49F0-BCA1-E60CFAC799A6}" destId="{A1ED886E-F53B-4A8C-AD1C-97F4C419DB36}" srcOrd="0" destOrd="0" presId="urn:microsoft.com/office/officeart/2008/layout/VerticalAccentList"/>
    <dgm:cxn modelId="{B60F0A88-5FD2-4EA7-8466-512C5F681BE1}" type="presParOf" srcId="{39CF8210-39C2-4EDA-90C4-31244A7E3AC6}" destId="{0BD8BF4F-43E7-490D-A1B8-2BF284ADDBDC}" srcOrd="10" destOrd="0" presId="urn:microsoft.com/office/officeart/2008/layout/VerticalAccentList"/>
    <dgm:cxn modelId="{CB892C22-8509-435C-AE1C-6EE1EAE91F93}" type="presParOf" srcId="{0BD8BF4F-43E7-490D-A1B8-2BF284ADDBDC}" destId="{689D1F82-A4E0-4FF5-907F-B24873425A10}" srcOrd="0" destOrd="0" presId="urn:microsoft.com/office/officeart/2008/layout/VerticalAccentList"/>
    <dgm:cxn modelId="{3E5929BB-5302-4D7D-8CE9-E837BD810FE1}" type="presParOf" srcId="{0BD8BF4F-43E7-490D-A1B8-2BF284ADDBDC}" destId="{57AAFA6B-4888-402F-8F85-5283E37B8503}" srcOrd="1" destOrd="0" presId="urn:microsoft.com/office/officeart/2008/layout/VerticalAccentList"/>
    <dgm:cxn modelId="{348C6A76-3FE5-48FC-BE02-544FCB2E7746}" type="presParOf" srcId="{0BD8BF4F-43E7-490D-A1B8-2BF284ADDBDC}" destId="{34366A49-9AAD-4857-9BF4-C08155EAF677}" srcOrd="2" destOrd="0" presId="urn:microsoft.com/office/officeart/2008/layout/VerticalAccentList"/>
    <dgm:cxn modelId="{E3E5079A-49FA-4A02-A37C-2C964DD1C652}" type="presParOf" srcId="{0BD8BF4F-43E7-490D-A1B8-2BF284ADDBDC}" destId="{5175A89E-5DA3-41D3-9028-FCBF9404FC56}" srcOrd="3" destOrd="0" presId="urn:microsoft.com/office/officeart/2008/layout/VerticalAccentList"/>
    <dgm:cxn modelId="{A987B85C-0A87-44A4-8B14-420C15C3B8FA}" type="presParOf" srcId="{0BD8BF4F-43E7-490D-A1B8-2BF284ADDBDC}" destId="{ED8919E1-E786-4FA4-A692-A6CD18E8A5BB}" srcOrd="4" destOrd="0" presId="urn:microsoft.com/office/officeart/2008/layout/VerticalAccentList"/>
    <dgm:cxn modelId="{A9F063E1-FB06-4753-9AB3-6822984C6424}" type="presParOf" srcId="{0BD8BF4F-43E7-490D-A1B8-2BF284ADDBDC}" destId="{2264FF8D-E745-4A92-B8B7-937E3AE202E3}" srcOrd="5" destOrd="0" presId="urn:microsoft.com/office/officeart/2008/layout/VerticalAccentList"/>
    <dgm:cxn modelId="{4A418A7C-8DAA-4EDE-B360-59A9FE4ABF40}" type="presParOf" srcId="{0BD8BF4F-43E7-490D-A1B8-2BF284ADDBDC}" destId="{E0AA56C5-1AF4-4513-99F1-E5B63246D208}" srcOrd="6" destOrd="0" presId="urn:microsoft.com/office/officeart/2008/layout/VerticalAccentList"/>
    <dgm:cxn modelId="{CF2FDC23-7317-487F-BA5A-3623C7C5F84B}" type="presParOf" srcId="{39CF8210-39C2-4EDA-90C4-31244A7E3AC6}" destId="{2FEE300E-C66E-413F-9494-DB10B620CD22}" srcOrd="11" destOrd="0" presId="urn:microsoft.com/office/officeart/2008/layout/VerticalAccentList"/>
    <dgm:cxn modelId="{E8A26594-101A-4355-B61D-D2E445093EF2}" type="presParOf" srcId="{39CF8210-39C2-4EDA-90C4-31244A7E3AC6}" destId="{4AD528D4-642D-4E3A-818F-ECA8240BF0C7}" srcOrd="12" destOrd="0" presId="urn:microsoft.com/office/officeart/2008/layout/VerticalAccentList"/>
    <dgm:cxn modelId="{D4205A06-CAAD-4967-BE63-CEF39DE31E3D}" type="presParOf" srcId="{4AD528D4-642D-4E3A-818F-ECA8240BF0C7}" destId="{18BA28FA-8206-4CF9-9733-8051AE3BE05C}" srcOrd="0" destOrd="0" presId="urn:microsoft.com/office/officeart/2008/layout/VerticalAccentList"/>
    <dgm:cxn modelId="{5E8AB6EB-3D09-4425-A94F-B5A4939430BC}" type="presParOf" srcId="{39CF8210-39C2-4EDA-90C4-31244A7E3AC6}" destId="{1B52F01D-4AB4-4170-89EC-99D90DA89CA9}" srcOrd="13" destOrd="0" presId="urn:microsoft.com/office/officeart/2008/layout/VerticalAccentList"/>
    <dgm:cxn modelId="{F6712F30-1949-461C-A440-0CC7E5D0BE99}" type="presParOf" srcId="{1B52F01D-4AB4-4170-89EC-99D90DA89CA9}" destId="{32CA35D6-E00B-45BE-93CC-1FAFF952079A}" srcOrd="0" destOrd="0" presId="urn:microsoft.com/office/officeart/2008/layout/VerticalAccentList"/>
    <dgm:cxn modelId="{F4860AC0-E266-49E9-B2D3-B37DB4EEF4EB}" type="presParOf" srcId="{1B52F01D-4AB4-4170-89EC-99D90DA89CA9}" destId="{2478CC6E-13DD-4B4B-8A66-55FA6A16B5CB}" srcOrd="1" destOrd="0" presId="urn:microsoft.com/office/officeart/2008/layout/VerticalAccentList"/>
    <dgm:cxn modelId="{E8397CAD-726B-43F3-9440-6D4F82E9DA9A}" type="presParOf" srcId="{1B52F01D-4AB4-4170-89EC-99D90DA89CA9}" destId="{7EC3FD57-065C-46BA-B45F-72E3BDD09C15}" srcOrd="2" destOrd="0" presId="urn:microsoft.com/office/officeart/2008/layout/VerticalAccentList"/>
    <dgm:cxn modelId="{44DCC658-DB44-44EC-90DF-991BF38E4910}" type="presParOf" srcId="{1B52F01D-4AB4-4170-89EC-99D90DA89CA9}" destId="{BCF59DEF-1975-4099-B8D8-DDD679AB688D}" srcOrd="3" destOrd="0" presId="urn:microsoft.com/office/officeart/2008/layout/VerticalAccentList"/>
    <dgm:cxn modelId="{23436DBF-6568-4AB2-8136-066C4B5E4937}" type="presParOf" srcId="{1B52F01D-4AB4-4170-89EC-99D90DA89CA9}" destId="{E5594B9F-3B9E-40FE-9500-3BC8959D6FCF}" srcOrd="4" destOrd="0" presId="urn:microsoft.com/office/officeart/2008/layout/VerticalAccentList"/>
    <dgm:cxn modelId="{FCD87B8B-29EC-441E-AFB2-4B418888772C}" type="presParOf" srcId="{1B52F01D-4AB4-4170-89EC-99D90DA89CA9}" destId="{705A9D6C-4EA1-497B-AF71-B8631F5697D1}" srcOrd="5" destOrd="0" presId="urn:microsoft.com/office/officeart/2008/layout/VerticalAccentList"/>
    <dgm:cxn modelId="{119DCED3-613C-478C-830E-1695E2DCAE4C}" type="presParOf" srcId="{1B52F01D-4AB4-4170-89EC-99D90DA89CA9}" destId="{2A61AB70-4D95-4316-9AD0-D2FBECE172C2}" srcOrd="6" destOrd="0" presId="urn:microsoft.com/office/officeart/2008/layout/VerticalAccentList"/>
    <dgm:cxn modelId="{2945A0F5-E134-4011-98EA-225CBD719A15}" type="presParOf" srcId="{39CF8210-39C2-4EDA-90C4-31244A7E3AC6}" destId="{1A8154F9-42BF-4132-958D-0D73149136D2}" srcOrd="14" destOrd="0" presId="urn:microsoft.com/office/officeart/2008/layout/VerticalAccentList"/>
    <dgm:cxn modelId="{FF112AAB-E5C4-40B0-AD71-B2B39295E93B}" type="presParOf" srcId="{39CF8210-39C2-4EDA-90C4-31244A7E3AC6}" destId="{6AAAFBCE-789A-45F8-9AFF-561574B7BC5C}" srcOrd="15" destOrd="0" presId="urn:microsoft.com/office/officeart/2008/layout/VerticalAccentList"/>
    <dgm:cxn modelId="{55E36286-DF5D-42C5-9900-94D83CBFE2F3}" type="presParOf" srcId="{6AAAFBCE-789A-45F8-9AFF-561574B7BC5C}" destId="{57331E15-998A-4A5E-BB40-19AF14FF521B}" srcOrd="0" destOrd="0" presId="urn:microsoft.com/office/officeart/2008/layout/VerticalAccentList"/>
    <dgm:cxn modelId="{7E3A1435-450E-4DE1-BC0E-BBD9BF27C5C6}" type="presParOf" srcId="{39CF8210-39C2-4EDA-90C4-31244A7E3AC6}" destId="{60E4FE96-B8C9-4E73-B736-50E7210B5860}" srcOrd="16" destOrd="0" presId="urn:microsoft.com/office/officeart/2008/layout/VerticalAccentList"/>
    <dgm:cxn modelId="{06709FAE-0D1F-4840-9667-290BC0ADBEE1}" type="presParOf" srcId="{60E4FE96-B8C9-4E73-B736-50E7210B5860}" destId="{C9DF15A3-DFFE-484B-8D9F-44E6BC73FC97}" srcOrd="0" destOrd="0" presId="urn:microsoft.com/office/officeart/2008/layout/VerticalAccentList"/>
    <dgm:cxn modelId="{91D72CD3-DAE4-487F-A3C5-324AA1D0CAB3}" type="presParOf" srcId="{60E4FE96-B8C9-4E73-B736-50E7210B5860}" destId="{504F2432-23F1-44B2-9848-BF5BEE1C4F00}" srcOrd="1" destOrd="0" presId="urn:microsoft.com/office/officeart/2008/layout/VerticalAccentList"/>
    <dgm:cxn modelId="{8B064ADE-8DAD-46CA-9494-6D76D6408D6A}" type="presParOf" srcId="{60E4FE96-B8C9-4E73-B736-50E7210B5860}" destId="{ADB834E1-6B4F-4E27-874B-E479A2E53B22}" srcOrd="2" destOrd="0" presId="urn:microsoft.com/office/officeart/2008/layout/VerticalAccentList"/>
    <dgm:cxn modelId="{4D87AC86-AAF6-4B9C-9ABE-721D8C9989FF}" type="presParOf" srcId="{60E4FE96-B8C9-4E73-B736-50E7210B5860}" destId="{464EDDCC-0B4A-4B2B-9774-60F4D44033F2}" srcOrd="3" destOrd="0" presId="urn:microsoft.com/office/officeart/2008/layout/VerticalAccentList"/>
    <dgm:cxn modelId="{11D374AF-8C98-4EB8-983A-87D415D773A1}" type="presParOf" srcId="{60E4FE96-B8C9-4E73-B736-50E7210B5860}" destId="{5E6F0FD9-563B-41DA-A0FF-9ED67B310998}" srcOrd="4" destOrd="0" presId="urn:microsoft.com/office/officeart/2008/layout/VerticalAccentList"/>
    <dgm:cxn modelId="{4FBBDA31-39B8-465D-9559-6FDA63B1E299}" type="presParOf" srcId="{60E4FE96-B8C9-4E73-B736-50E7210B5860}" destId="{79363923-94A3-4A11-9B35-0099415A3144}" srcOrd="5" destOrd="0" presId="urn:microsoft.com/office/officeart/2008/layout/VerticalAccentList"/>
    <dgm:cxn modelId="{ACD78A22-D27F-40DD-A4CE-73AD9DBF53B4}" type="presParOf" srcId="{60E4FE96-B8C9-4E73-B736-50E7210B5860}" destId="{4FB5D47E-4AC9-48D9-9DFA-CCEB4335A60A}" srcOrd="6" destOrd="0" presId="urn:microsoft.com/office/officeart/2008/layout/VerticalAccentList"/>
    <dgm:cxn modelId="{B76DB40A-13C7-4D7E-9031-1C723C03D228}" type="presParOf" srcId="{39CF8210-39C2-4EDA-90C4-31244A7E3AC6}" destId="{165BD6BA-8393-4C21-8112-EA511E53945F}" srcOrd="17" destOrd="0" presId="urn:microsoft.com/office/officeart/2008/layout/VerticalAccentList"/>
    <dgm:cxn modelId="{FA245424-933C-464C-AE91-DC08D3BAA574}" type="presParOf" srcId="{39CF8210-39C2-4EDA-90C4-31244A7E3AC6}" destId="{9BF63D7C-79CE-4FE7-A4FF-1A943895C3D7}" srcOrd="18" destOrd="0" presId="urn:microsoft.com/office/officeart/2008/layout/VerticalAccentList"/>
    <dgm:cxn modelId="{A458B2D1-BB15-40CC-9C18-27C7941882A8}" type="presParOf" srcId="{9BF63D7C-79CE-4FE7-A4FF-1A943895C3D7}" destId="{670A110F-4A82-4832-AC70-80F922CCAABE}" srcOrd="0" destOrd="0" presId="urn:microsoft.com/office/officeart/2008/layout/VerticalAccentList"/>
    <dgm:cxn modelId="{E7B23E48-A68A-4721-93C3-6CEEF0D12C98}" type="presParOf" srcId="{39CF8210-39C2-4EDA-90C4-31244A7E3AC6}" destId="{10AC6085-1A54-49B2-89A9-2C7307942190}" srcOrd="19" destOrd="0" presId="urn:microsoft.com/office/officeart/2008/layout/VerticalAccentList"/>
    <dgm:cxn modelId="{D41883C6-E471-4D77-8C4D-5502DBE28C55}" type="presParOf" srcId="{10AC6085-1A54-49B2-89A9-2C7307942190}" destId="{E5B620B5-A957-4DB5-A76C-31C4304B9286}" srcOrd="0" destOrd="0" presId="urn:microsoft.com/office/officeart/2008/layout/VerticalAccentList"/>
    <dgm:cxn modelId="{0ABCA338-81A9-4288-A976-397EB829C0CC}" type="presParOf" srcId="{10AC6085-1A54-49B2-89A9-2C7307942190}" destId="{C01D7EA1-D17A-477A-9A6E-A9EE71DF80E5}" srcOrd="1" destOrd="0" presId="urn:microsoft.com/office/officeart/2008/layout/VerticalAccentList"/>
    <dgm:cxn modelId="{C437B2AE-DAFC-427E-8611-FE625A4A05B6}" type="presParOf" srcId="{10AC6085-1A54-49B2-89A9-2C7307942190}" destId="{F9CE7120-E188-4228-AB2C-9CABECCCC38A}" srcOrd="2" destOrd="0" presId="urn:microsoft.com/office/officeart/2008/layout/VerticalAccentList"/>
    <dgm:cxn modelId="{075683F2-E276-433B-BCDD-5FC114D17B8C}" type="presParOf" srcId="{10AC6085-1A54-49B2-89A9-2C7307942190}" destId="{9D5D8243-6682-475E-9288-A0925F9F1D5D}" srcOrd="3" destOrd="0" presId="urn:microsoft.com/office/officeart/2008/layout/VerticalAccentList"/>
    <dgm:cxn modelId="{ABF1CB9F-7B8C-4436-B53D-A4BCFA976542}" type="presParOf" srcId="{10AC6085-1A54-49B2-89A9-2C7307942190}" destId="{A0EE02F1-4C9A-4FBF-BD74-893F8DD334AF}" srcOrd="4" destOrd="0" presId="urn:microsoft.com/office/officeart/2008/layout/VerticalAccentList"/>
    <dgm:cxn modelId="{78619057-1CAF-472B-B53B-779802865869}" type="presParOf" srcId="{10AC6085-1A54-49B2-89A9-2C7307942190}" destId="{62F1A658-7F29-4D7E-8B93-D5F5949E6460}" srcOrd="5" destOrd="0" presId="urn:microsoft.com/office/officeart/2008/layout/VerticalAccentList"/>
    <dgm:cxn modelId="{880B335D-06AA-47D0-9548-60734028156B}" type="presParOf" srcId="{10AC6085-1A54-49B2-89A9-2C7307942190}" destId="{C1F6BF72-CDA4-497D-9838-4EABB521E142}" srcOrd="6" destOrd="0" presId="urn:microsoft.com/office/officeart/2008/layout/VerticalAccentList"/>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4.xml><?xml version="1.0" encoding="utf-8"?>
<dgm:dataModel xmlns:dgm="http://schemas.openxmlformats.org/drawingml/2006/diagram" xmlns:a="http://schemas.openxmlformats.org/drawingml/2006/main">
  <dgm:ptLst>
    <dgm:pt modelId="{CFDB5584-3468-4546-8158-B1C9F1E006E1}" type="doc">
      <dgm:prSet loTypeId="urn:microsoft.com/office/officeart/2005/8/layout/orgChart1" loCatId="hierarchy" qsTypeId="urn:microsoft.com/office/officeart/2005/8/quickstyle/simple5" qsCatId="simple" csTypeId="urn:microsoft.com/office/officeart/2005/8/colors/colorful4" csCatId="colorful" phldr="1"/>
      <dgm:spPr/>
      <dgm:t>
        <a:bodyPr/>
        <a:lstStyle/>
        <a:p>
          <a:endParaRPr lang="en-US"/>
        </a:p>
      </dgm:t>
    </dgm:pt>
    <dgm:pt modelId="{CE80455B-D2F4-4D5D-89B0-C76CBC8E32B8}">
      <dgm:prSet phldrT="[Text]" custT="1"/>
      <dgm:spPr/>
      <dgm:t>
        <a:bodyPr/>
        <a:lstStyle/>
        <a:p>
          <a:r>
            <a:rPr lang="en-US" sz="1600" smtClean="0"/>
            <a:t>Project Manager</a:t>
          </a:r>
        </a:p>
        <a:p>
          <a:r>
            <a:rPr lang="en-US" sz="1600" smtClean="0"/>
            <a:t>HoangLD</a:t>
          </a:r>
          <a:endParaRPr lang="en-US" sz="1600"/>
        </a:p>
      </dgm:t>
    </dgm:pt>
    <dgm:pt modelId="{22564839-E64A-43A5-A27E-5147C846563D}" type="parTrans" cxnId="{772781CB-E410-461B-BE8F-2B1E4747C422}">
      <dgm:prSet/>
      <dgm:spPr/>
      <dgm:t>
        <a:bodyPr/>
        <a:lstStyle/>
        <a:p>
          <a:endParaRPr lang="en-US" sz="1600"/>
        </a:p>
      </dgm:t>
    </dgm:pt>
    <dgm:pt modelId="{3988EC56-D802-4C31-9A80-20CB0B512E54}" type="sibTrans" cxnId="{772781CB-E410-461B-BE8F-2B1E4747C422}">
      <dgm:prSet/>
      <dgm:spPr/>
      <dgm:t>
        <a:bodyPr/>
        <a:lstStyle/>
        <a:p>
          <a:endParaRPr lang="en-US" sz="1600"/>
        </a:p>
      </dgm:t>
    </dgm:pt>
    <dgm:pt modelId="{62750613-1315-4439-93DC-52F98875B167}">
      <dgm:prSet phldrT="[Text]" custT="1"/>
      <dgm:spPr/>
      <dgm:t>
        <a:bodyPr/>
        <a:lstStyle/>
        <a:p>
          <a:r>
            <a:rPr lang="en-US" sz="1600" smtClean="0"/>
            <a:t>QA Team</a:t>
          </a:r>
        </a:p>
        <a:p>
          <a:r>
            <a:rPr lang="en-US" sz="1600" smtClean="0"/>
            <a:t>HoangLD</a:t>
          </a:r>
          <a:endParaRPr lang="en-US" sz="1600"/>
        </a:p>
      </dgm:t>
    </dgm:pt>
    <dgm:pt modelId="{F541152B-3F79-4A34-8085-5EB70A87584C}" type="parTrans" cxnId="{75FF006D-B968-423E-B8B1-9581AEFAC832}">
      <dgm:prSet/>
      <dgm:spPr/>
      <dgm:t>
        <a:bodyPr/>
        <a:lstStyle/>
        <a:p>
          <a:endParaRPr lang="en-US" sz="1600"/>
        </a:p>
      </dgm:t>
    </dgm:pt>
    <dgm:pt modelId="{417E66BA-103B-4933-81AD-CE82B593C514}" type="sibTrans" cxnId="{75FF006D-B968-423E-B8B1-9581AEFAC832}">
      <dgm:prSet/>
      <dgm:spPr/>
      <dgm:t>
        <a:bodyPr/>
        <a:lstStyle/>
        <a:p>
          <a:endParaRPr lang="en-US" sz="1600"/>
        </a:p>
      </dgm:t>
    </dgm:pt>
    <dgm:pt modelId="{47A8FDBE-B51A-422A-9875-BB71DE14C259}">
      <dgm:prSet phldrT="[Text]" custT="1"/>
      <dgm:spPr/>
      <dgm:t>
        <a:bodyPr/>
        <a:lstStyle/>
        <a:p>
          <a:r>
            <a:rPr lang="en-US" sz="1600" smtClean="0"/>
            <a:t>Test Team</a:t>
          </a:r>
        </a:p>
        <a:p>
          <a:r>
            <a:rPr lang="en-US" sz="1600" smtClean="0"/>
            <a:t>TuanTA</a:t>
          </a:r>
          <a:endParaRPr lang="en-US" sz="1600"/>
        </a:p>
      </dgm:t>
    </dgm:pt>
    <dgm:pt modelId="{DA6CCBE5-E565-4FA7-BA98-7ED08F1CD255}" type="parTrans" cxnId="{03BDF8AE-B331-4A51-9C08-B9E873429956}">
      <dgm:prSet/>
      <dgm:spPr/>
      <dgm:t>
        <a:bodyPr/>
        <a:lstStyle/>
        <a:p>
          <a:endParaRPr lang="en-US" sz="1600"/>
        </a:p>
      </dgm:t>
    </dgm:pt>
    <dgm:pt modelId="{13559A9C-6770-4383-9565-72FB771F959E}" type="sibTrans" cxnId="{03BDF8AE-B331-4A51-9C08-B9E873429956}">
      <dgm:prSet/>
      <dgm:spPr/>
      <dgm:t>
        <a:bodyPr/>
        <a:lstStyle/>
        <a:p>
          <a:endParaRPr lang="en-US" sz="1600"/>
        </a:p>
      </dgm:t>
    </dgm:pt>
    <dgm:pt modelId="{D3D80166-D9B0-4A70-BE88-92617FC7CBC2}">
      <dgm:prSet phldrT="[Text]" custT="1"/>
      <dgm:spPr/>
      <dgm:t>
        <a:bodyPr/>
        <a:lstStyle/>
        <a:p>
          <a:r>
            <a:rPr lang="en-US" sz="1600" smtClean="0"/>
            <a:t>Develop Team</a:t>
          </a:r>
        </a:p>
        <a:p>
          <a:r>
            <a:rPr lang="en-US" sz="1600" smtClean="0"/>
            <a:t>HoangLD</a:t>
          </a:r>
          <a:endParaRPr lang="en-US" sz="1600"/>
        </a:p>
      </dgm:t>
    </dgm:pt>
    <dgm:pt modelId="{1DD3D94F-36D7-4BE1-81AB-BD469AD17046}" type="parTrans" cxnId="{E38F0918-94C8-4C66-840E-29229DA7AD5F}">
      <dgm:prSet/>
      <dgm:spPr/>
      <dgm:t>
        <a:bodyPr/>
        <a:lstStyle/>
        <a:p>
          <a:endParaRPr lang="en-US" sz="1600"/>
        </a:p>
      </dgm:t>
    </dgm:pt>
    <dgm:pt modelId="{0C607F19-7FAF-4371-A5CB-1CE87C4D3CB4}" type="sibTrans" cxnId="{E38F0918-94C8-4C66-840E-29229DA7AD5F}">
      <dgm:prSet/>
      <dgm:spPr/>
      <dgm:t>
        <a:bodyPr/>
        <a:lstStyle/>
        <a:p>
          <a:endParaRPr lang="en-US" sz="1600"/>
        </a:p>
      </dgm:t>
    </dgm:pt>
    <dgm:pt modelId="{7CDDD7F5-46B9-4630-818A-09D6881FA35D}">
      <dgm:prSet custT="1"/>
      <dgm:spPr/>
      <dgm:t>
        <a:bodyPr/>
        <a:lstStyle/>
        <a:p>
          <a:r>
            <a:rPr lang="en-US" sz="1600" smtClean="0"/>
            <a:t>KhiemDN</a:t>
          </a:r>
          <a:endParaRPr lang="en-US" sz="1600"/>
        </a:p>
      </dgm:t>
    </dgm:pt>
    <dgm:pt modelId="{67B6A49E-B3E4-4AFC-A3F2-6A517C48E1CA}" type="parTrans" cxnId="{A6E633CF-42DA-41D5-938C-2D15DE44E00F}">
      <dgm:prSet/>
      <dgm:spPr/>
      <dgm:t>
        <a:bodyPr/>
        <a:lstStyle/>
        <a:p>
          <a:endParaRPr lang="en-US" sz="1600"/>
        </a:p>
      </dgm:t>
    </dgm:pt>
    <dgm:pt modelId="{1577B2CF-3CDE-4DF6-BFC7-7F963743A567}" type="sibTrans" cxnId="{A6E633CF-42DA-41D5-938C-2D15DE44E00F}">
      <dgm:prSet/>
      <dgm:spPr/>
      <dgm:t>
        <a:bodyPr/>
        <a:lstStyle/>
        <a:p>
          <a:endParaRPr lang="en-US" sz="1600"/>
        </a:p>
      </dgm:t>
    </dgm:pt>
    <dgm:pt modelId="{AF43D50E-3514-4964-802E-3EE525D4F60A}">
      <dgm:prSet custT="1"/>
      <dgm:spPr/>
      <dgm:t>
        <a:bodyPr/>
        <a:lstStyle/>
        <a:p>
          <a:r>
            <a:rPr lang="en-US" sz="1600" smtClean="0"/>
            <a:t>HoangLD</a:t>
          </a:r>
          <a:endParaRPr lang="en-US" sz="1600"/>
        </a:p>
      </dgm:t>
    </dgm:pt>
    <dgm:pt modelId="{9EF66305-4872-4DE7-8C67-BA07A3861F7E}" type="parTrans" cxnId="{006893A6-E617-4349-896A-701361F54D51}">
      <dgm:prSet/>
      <dgm:spPr/>
      <dgm:t>
        <a:bodyPr/>
        <a:lstStyle/>
        <a:p>
          <a:endParaRPr lang="en-US" sz="1600"/>
        </a:p>
      </dgm:t>
    </dgm:pt>
    <dgm:pt modelId="{D44894B8-9660-446E-8BA5-4358D129D690}" type="sibTrans" cxnId="{006893A6-E617-4349-896A-701361F54D51}">
      <dgm:prSet/>
      <dgm:spPr/>
      <dgm:t>
        <a:bodyPr/>
        <a:lstStyle/>
        <a:p>
          <a:endParaRPr lang="en-US" sz="1600"/>
        </a:p>
      </dgm:t>
    </dgm:pt>
    <dgm:pt modelId="{2B62AD0B-DFDD-48E3-BF0F-9C8C6449A2E8}">
      <dgm:prSet custT="1"/>
      <dgm:spPr/>
      <dgm:t>
        <a:bodyPr/>
        <a:lstStyle/>
        <a:p>
          <a:r>
            <a:rPr lang="en-US" sz="1600" smtClean="0"/>
            <a:t>DuyPV</a:t>
          </a:r>
          <a:endParaRPr lang="en-US" sz="1600"/>
        </a:p>
      </dgm:t>
    </dgm:pt>
    <dgm:pt modelId="{1891C5F5-9599-448D-9DF7-9AE39D439251}" type="parTrans" cxnId="{CCF6D0A3-8E71-425C-8AA1-5A16132905C6}">
      <dgm:prSet/>
      <dgm:spPr/>
      <dgm:t>
        <a:bodyPr/>
        <a:lstStyle/>
        <a:p>
          <a:endParaRPr lang="en-US" sz="1600"/>
        </a:p>
      </dgm:t>
    </dgm:pt>
    <dgm:pt modelId="{D4926BBA-7188-4FE2-8B73-F0F6899F4983}" type="sibTrans" cxnId="{CCF6D0A3-8E71-425C-8AA1-5A16132905C6}">
      <dgm:prSet/>
      <dgm:spPr/>
      <dgm:t>
        <a:bodyPr/>
        <a:lstStyle/>
        <a:p>
          <a:endParaRPr lang="en-US" sz="1600"/>
        </a:p>
      </dgm:t>
    </dgm:pt>
    <dgm:pt modelId="{478076F4-198E-4862-8B88-6178D07DA7B8}">
      <dgm:prSet custT="1"/>
      <dgm:spPr/>
      <dgm:t>
        <a:bodyPr/>
        <a:lstStyle/>
        <a:p>
          <a:r>
            <a:rPr lang="en-US" sz="1600" smtClean="0"/>
            <a:t>TuanTA</a:t>
          </a:r>
          <a:endParaRPr lang="en-US" sz="1600"/>
        </a:p>
      </dgm:t>
    </dgm:pt>
    <dgm:pt modelId="{D727C569-A514-4AEA-8E36-0F25C9AA9975}" type="parTrans" cxnId="{C906B4B1-FE49-4260-9A8C-1D0CA31B683C}">
      <dgm:prSet/>
      <dgm:spPr/>
      <dgm:t>
        <a:bodyPr/>
        <a:lstStyle/>
        <a:p>
          <a:endParaRPr lang="en-US" sz="1600"/>
        </a:p>
      </dgm:t>
    </dgm:pt>
    <dgm:pt modelId="{E25DD12B-D8CC-439E-A275-E8D95EBCAD4C}" type="sibTrans" cxnId="{C906B4B1-FE49-4260-9A8C-1D0CA31B683C}">
      <dgm:prSet/>
      <dgm:spPr/>
      <dgm:t>
        <a:bodyPr/>
        <a:lstStyle/>
        <a:p>
          <a:endParaRPr lang="en-US" sz="1600"/>
        </a:p>
      </dgm:t>
    </dgm:pt>
    <dgm:pt modelId="{A28CDECC-3C17-4E92-8F90-15FD29F85649}">
      <dgm:prSet custT="1"/>
      <dgm:spPr/>
      <dgm:t>
        <a:bodyPr/>
        <a:lstStyle/>
        <a:p>
          <a:r>
            <a:rPr lang="en-US" sz="1600" smtClean="0"/>
            <a:t>TuanTA</a:t>
          </a:r>
          <a:endParaRPr lang="en-US" sz="1600"/>
        </a:p>
      </dgm:t>
    </dgm:pt>
    <dgm:pt modelId="{AF235B05-1051-4B3C-B9DF-3ABA62ED24A6}" type="parTrans" cxnId="{4EB95E6B-97C8-4A6F-815E-A86A09AC67C1}">
      <dgm:prSet/>
      <dgm:spPr/>
      <dgm:t>
        <a:bodyPr/>
        <a:lstStyle/>
        <a:p>
          <a:endParaRPr lang="en-US" sz="1600"/>
        </a:p>
      </dgm:t>
    </dgm:pt>
    <dgm:pt modelId="{EEEAA3C9-0F03-4E7F-8D33-E2035A2586D5}" type="sibTrans" cxnId="{4EB95E6B-97C8-4A6F-815E-A86A09AC67C1}">
      <dgm:prSet/>
      <dgm:spPr/>
      <dgm:t>
        <a:bodyPr/>
        <a:lstStyle/>
        <a:p>
          <a:endParaRPr lang="en-US" sz="1600"/>
        </a:p>
      </dgm:t>
    </dgm:pt>
    <dgm:pt modelId="{FE38DEE1-B850-41AE-B526-565AE307BF16}">
      <dgm:prSet custT="1"/>
      <dgm:spPr/>
      <dgm:t>
        <a:bodyPr/>
        <a:lstStyle/>
        <a:p>
          <a:r>
            <a:rPr lang="en-US" sz="1600" smtClean="0"/>
            <a:t>HoangLD</a:t>
          </a:r>
          <a:endParaRPr lang="en-US" sz="1600"/>
        </a:p>
      </dgm:t>
    </dgm:pt>
    <dgm:pt modelId="{55E859BD-FBE0-43FA-8AE0-798C6E709ADB}" type="parTrans" cxnId="{3CC4C732-EE71-4781-A1B3-F6FA1F6039BF}">
      <dgm:prSet/>
      <dgm:spPr/>
      <dgm:t>
        <a:bodyPr/>
        <a:lstStyle/>
        <a:p>
          <a:endParaRPr lang="en-US" sz="1600"/>
        </a:p>
      </dgm:t>
    </dgm:pt>
    <dgm:pt modelId="{C20309B6-6BF5-4920-95B3-BE1F88946764}" type="sibTrans" cxnId="{3CC4C732-EE71-4781-A1B3-F6FA1F6039BF}">
      <dgm:prSet/>
      <dgm:spPr/>
      <dgm:t>
        <a:bodyPr/>
        <a:lstStyle/>
        <a:p>
          <a:endParaRPr lang="en-US" sz="1600"/>
        </a:p>
      </dgm:t>
    </dgm:pt>
    <dgm:pt modelId="{E28F2014-461D-4D9F-BBC6-4C7F4B7C10DE}">
      <dgm:prSet custT="1"/>
      <dgm:spPr/>
      <dgm:t>
        <a:bodyPr/>
        <a:lstStyle/>
        <a:p>
          <a:r>
            <a:rPr lang="en-US" sz="1600" smtClean="0"/>
            <a:t>DuyPV</a:t>
          </a:r>
          <a:endParaRPr lang="en-US" sz="1600"/>
        </a:p>
      </dgm:t>
    </dgm:pt>
    <dgm:pt modelId="{6DB68874-725C-4C80-B4C6-1327B7F1BDBE}" type="parTrans" cxnId="{79D22D81-79B3-4D1A-B47C-B93775DF8A1B}">
      <dgm:prSet/>
      <dgm:spPr/>
      <dgm:t>
        <a:bodyPr/>
        <a:lstStyle/>
        <a:p>
          <a:endParaRPr lang="en-US" sz="1600"/>
        </a:p>
      </dgm:t>
    </dgm:pt>
    <dgm:pt modelId="{8066C88B-7DD7-420B-9DD9-B12AE60DE38E}" type="sibTrans" cxnId="{79D22D81-79B3-4D1A-B47C-B93775DF8A1B}">
      <dgm:prSet/>
      <dgm:spPr/>
      <dgm:t>
        <a:bodyPr/>
        <a:lstStyle/>
        <a:p>
          <a:endParaRPr lang="en-US" sz="1600"/>
        </a:p>
      </dgm:t>
    </dgm:pt>
    <dgm:pt modelId="{93D87169-3037-4AC6-A63C-0D21083BE17A}">
      <dgm:prSet custT="1"/>
      <dgm:spPr/>
      <dgm:t>
        <a:bodyPr/>
        <a:lstStyle/>
        <a:p>
          <a:r>
            <a:rPr lang="en-US" sz="1600" smtClean="0"/>
            <a:t>KhiemDN</a:t>
          </a:r>
          <a:endParaRPr lang="en-US" sz="1600"/>
        </a:p>
      </dgm:t>
    </dgm:pt>
    <dgm:pt modelId="{87E1FE72-107E-4DD6-AB76-B2DF476AB5E2}" type="parTrans" cxnId="{2FBA29FE-23CF-45EB-A1E4-A724EA5DD621}">
      <dgm:prSet/>
      <dgm:spPr/>
      <dgm:t>
        <a:bodyPr/>
        <a:lstStyle/>
        <a:p>
          <a:endParaRPr lang="en-US" sz="1600"/>
        </a:p>
      </dgm:t>
    </dgm:pt>
    <dgm:pt modelId="{F5C67A4D-B648-4F9B-A688-5EAF86DBBA2F}" type="sibTrans" cxnId="{2FBA29FE-23CF-45EB-A1E4-A724EA5DD621}">
      <dgm:prSet/>
      <dgm:spPr/>
      <dgm:t>
        <a:bodyPr/>
        <a:lstStyle/>
        <a:p>
          <a:endParaRPr lang="en-US" sz="1600"/>
        </a:p>
      </dgm:t>
    </dgm:pt>
    <dgm:pt modelId="{AA600D55-DBDC-40D5-A335-AE02711BB0EC}">
      <dgm:prSet phldrT="[Text]" custT="1"/>
      <dgm:spPr/>
      <dgm:t>
        <a:bodyPr/>
        <a:lstStyle/>
        <a:p>
          <a:r>
            <a:rPr lang="en-US" sz="1600" smtClean="0"/>
            <a:t>SRS Analysis Team</a:t>
          </a:r>
        </a:p>
        <a:p>
          <a:r>
            <a:rPr lang="en-US" sz="1600" smtClean="0"/>
            <a:t>KhiemDN</a:t>
          </a:r>
          <a:endParaRPr lang="en-US" sz="1600"/>
        </a:p>
      </dgm:t>
    </dgm:pt>
    <dgm:pt modelId="{501A359C-46B0-4E4E-827B-7A0D459E90EE}" type="parTrans" cxnId="{79F83D2A-33B1-462F-A4E4-988373FB42AD}">
      <dgm:prSet/>
      <dgm:spPr/>
      <dgm:t>
        <a:bodyPr/>
        <a:lstStyle/>
        <a:p>
          <a:endParaRPr lang="en-US"/>
        </a:p>
      </dgm:t>
    </dgm:pt>
    <dgm:pt modelId="{4C2017B5-268A-4E25-A74F-45EDEC8DD0EA}" type="sibTrans" cxnId="{79F83D2A-33B1-462F-A4E4-988373FB42AD}">
      <dgm:prSet/>
      <dgm:spPr/>
      <dgm:t>
        <a:bodyPr/>
        <a:lstStyle/>
        <a:p>
          <a:endParaRPr lang="en-US"/>
        </a:p>
      </dgm:t>
    </dgm:pt>
    <dgm:pt modelId="{596DCBD5-0CC1-4D62-98F8-FA14B5EBAB2B}">
      <dgm:prSet phldrT="[Text]" custT="1"/>
      <dgm:spPr/>
      <dgm:t>
        <a:bodyPr/>
        <a:lstStyle/>
        <a:p>
          <a:r>
            <a:rPr lang="en-US" sz="1600" smtClean="0"/>
            <a:t>Design Team</a:t>
          </a:r>
        </a:p>
        <a:p>
          <a:r>
            <a:rPr lang="en-US" sz="1600" smtClean="0"/>
            <a:t>DuyPV</a:t>
          </a:r>
          <a:endParaRPr lang="en-US" sz="1600"/>
        </a:p>
      </dgm:t>
    </dgm:pt>
    <dgm:pt modelId="{C50B83CE-A458-4C75-BD27-87391D7E17FA}" type="parTrans" cxnId="{EB42E91C-6DCC-43E6-B835-02DB81AB6652}">
      <dgm:prSet/>
      <dgm:spPr/>
      <dgm:t>
        <a:bodyPr/>
        <a:lstStyle/>
        <a:p>
          <a:endParaRPr lang="en-US"/>
        </a:p>
      </dgm:t>
    </dgm:pt>
    <dgm:pt modelId="{533C27C1-60F5-4795-94E6-A5687ACB35D4}" type="sibTrans" cxnId="{EB42E91C-6DCC-43E6-B835-02DB81AB6652}">
      <dgm:prSet/>
      <dgm:spPr/>
      <dgm:t>
        <a:bodyPr/>
        <a:lstStyle/>
        <a:p>
          <a:endParaRPr lang="en-US"/>
        </a:p>
      </dgm:t>
    </dgm:pt>
    <dgm:pt modelId="{7701A333-EE50-416E-94D3-2951C2DCEA93}">
      <dgm:prSet custT="1"/>
      <dgm:spPr/>
      <dgm:t>
        <a:bodyPr/>
        <a:lstStyle/>
        <a:p>
          <a:r>
            <a:rPr lang="en-US" sz="1600" smtClean="0"/>
            <a:t>Supervisior </a:t>
          </a:r>
        </a:p>
        <a:p>
          <a:r>
            <a:rPr lang="en-US" sz="1600" smtClean="0"/>
            <a:t>Mr. SangNV</a:t>
          </a:r>
          <a:endParaRPr lang="en-US" sz="1600"/>
        </a:p>
      </dgm:t>
    </dgm:pt>
    <dgm:pt modelId="{626476A6-69CF-4EA4-A43D-201B8841786B}" type="parTrans" cxnId="{79687D60-90B3-40C2-8A5B-2B79F45FD6F5}">
      <dgm:prSet/>
      <dgm:spPr/>
      <dgm:t>
        <a:bodyPr/>
        <a:lstStyle/>
        <a:p>
          <a:endParaRPr lang="en-US"/>
        </a:p>
      </dgm:t>
    </dgm:pt>
    <dgm:pt modelId="{F63D2495-7933-48F8-9749-D3BE804C978E}" type="sibTrans" cxnId="{79687D60-90B3-40C2-8A5B-2B79F45FD6F5}">
      <dgm:prSet/>
      <dgm:spPr/>
      <dgm:t>
        <a:bodyPr/>
        <a:lstStyle/>
        <a:p>
          <a:endParaRPr lang="en-US"/>
        </a:p>
      </dgm:t>
    </dgm:pt>
    <dgm:pt modelId="{215FCD85-4C2B-4B7B-BE51-CE6A159A4884}">
      <dgm:prSet custT="1"/>
      <dgm:spPr/>
      <dgm:t>
        <a:bodyPr/>
        <a:lstStyle/>
        <a:p>
          <a:r>
            <a:rPr lang="en-US" sz="1600" smtClean="0"/>
            <a:t>DuyPV</a:t>
          </a:r>
          <a:endParaRPr lang="en-US" sz="1600"/>
        </a:p>
      </dgm:t>
    </dgm:pt>
    <dgm:pt modelId="{B6C824FC-E157-4EAF-B1D7-2984357D956D}" type="parTrans" cxnId="{588B1644-191A-4073-B50A-3114D6AF8E02}">
      <dgm:prSet/>
      <dgm:spPr/>
      <dgm:t>
        <a:bodyPr/>
        <a:lstStyle/>
        <a:p>
          <a:endParaRPr lang="en-US"/>
        </a:p>
      </dgm:t>
    </dgm:pt>
    <dgm:pt modelId="{A795A2B7-6DB6-49C6-BB91-525436DFADA8}" type="sibTrans" cxnId="{588B1644-191A-4073-B50A-3114D6AF8E02}">
      <dgm:prSet/>
      <dgm:spPr/>
      <dgm:t>
        <a:bodyPr/>
        <a:lstStyle/>
        <a:p>
          <a:endParaRPr lang="en-US"/>
        </a:p>
      </dgm:t>
    </dgm:pt>
    <dgm:pt modelId="{F1D1826A-351C-4F5B-8B20-0A6C2708822E}">
      <dgm:prSet custT="1"/>
      <dgm:spPr/>
      <dgm:t>
        <a:bodyPr/>
        <a:lstStyle/>
        <a:p>
          <a:r>
            <a:rPr lang="en-US" sz="1600" smtClean="0"/>
            <a:t>HoangLD</a:t>
          </a:r>
          <a:endParaRPr lang="en-US" sz="1600"/>
        </a:p>
      </dgm:t>
    </dgm:pt>
    <dgm:pt modelId="{065FCBF8-C222-47E0-AEBC-425C2E2B8349}" type="parTrans" cxnId="{533354D3-164C-489F-BD46-4DA2C1FB096E}">
      <dgm:prSet/>
      <dgm:spPr/>
      <dgm:t>
        <a:bodyPr/>
        <a:lstStyle/>
        <a:p>
          <a:endParaRPr lang="en-US"/>
        </a:p>
      </dgm:t>
    </dgm:pt>
    <dgm:pt modelId="{C837524F-8DDB-41E7-A8DA-A0BCFBB950CE}" type="sibTrans" cxnId="{533354D3-164C-489F-BD46-4DA2C1FB096E}">
      <dgm:prSet/>
      <dgm:spPr/>
      <dgm:t>
        <a:bodyPr/>
        <a:lstStyle/>
        <a:p>
          <a:endParaRPr lang="en-US"/>
        </a:p>
      </dgm:t>
    </dgm:pt>
    <dgm:pt modelId="{02AE4E06-5CC5-4DBA-AA63-6A4412B11BE0}">
      <dgm:prSet custT="1"/>
      <dgm:spPr/>
      <dgm:t>
        <a:bodyPr/>
        <a:lstStyle/>
        <a:p>
          <a:r>
            <a:rPr lang="en-US" sz="1600" smtClean="0"/>
            <a:t>TuanTA</a:t>
          </a:r>
          <a:endParaRPr lang="en-US" sz="1600"/>
        </a:p>
      </dgm:t>
    </dgm:pt>
    <dgm:pt modelId="{C908DD53-42FB-4BD3-A9D4-CF8FDEEF4D4F}" type="parTrans" cxnId="{FAD46238-1A31-4F8A-B04E-2B9C81774127}">
      <dgm:prSet/>
      <dgm:spPr/>
      <dgm:t>
        <a:bodyPr/>
        <a:lstStyle/>
        <a:p>
          <a:endParaRPr lang="en-US"/>
        </a:p>
      </dgm:t>
    </dgm:pt>
    <dgm:pt modelId="{F2C3E4ED-2981-42DD-BA99-6557AD55D2C5}" type="sibTrans" cxnId="{FAD46238-1A31-4F8A-B04E-2B9C81774127}">
      <dgm:prSet/>
      <dgm:spPr/>
      <dgm:t>
        <a:bodyPr/>
        <a:lstStyle/>
        <a:p>
          <a:endParaRPr lang="en-US"/>
        </a:p>
      </dgm:t>
    </dgm:pt>
    <dgm:pt modelId="{183C3AB7-E7E8-45EB-9CE0-A9D88DB1C6DB}">
      <dgm:prSet custT="1"/>
      <dgm:spPr/>
      <dgm:t>
        <a:bodyPr/>
        <a:lstStyle/>
        <a:p>
          <a:r>
            <a:rPr lang="en-US" sz="1600" smtClean="0"/>
            <a:t>HoangLD</a:t>
          </a:r>
          <a:endParaRPr lang="en-US" sz="1600"/>
        </a:p>
      </dgm:t>
    </dgm:pt>
    <dgm:pt modelId="{2362D349-01D5-453A-8654-20A9E76DA85C}" type="parTrans" cxnId="{4B03D911-D096-4A93-9DDF-B7D6A35C7D28}">
      <dgm:prSet/>
      <dgm:spPr/>
      <dgm:t>
        <a:bodyPr/>
        <a:lstStyle/>
        <a:p>
          <a:endParaRPr lang="en-US"/>
        </a:p>
      </dgm:t>
    </dgm:pt>
    <dgm:pt modelId="{2969EE5D-6553-47C9-902C-E9F439F9D2B0}" type="sibTrans" cxnId="{4B03D911-D096-4A93-9DDF-B7D6A35C7D28}">
      <dgm:prSet/>
      <dgm:spPr/>
      <dgm:t>
        <a:bodyPr/>
        <a:lstStyle/>
        <a:p>
          <a:endParaRPr lang="en-US"/>
        </a:p>
      </dgm:t>
    </dgm:pt>
    <dgm:pt modelId="{566067C2-C04A-4D69-A8DD-A04EBC9080CA}">
      <dgm:prSet custT="1"/>
      <dgm:spPr/>
      <dgm:t>
        <a:bodyPr/>
        <a:lstStyle/>
        <a:p>
          <a:r>
            <a:rPr lang="en-US" sz="1600" smtClean="0"/>
            <a:t>DuyPV</a:t>
          </a:r>
          <a:endParaRPr lang="en-US" sz="1600"/>
        </a:p>
      </dgm:t>
    </dgm:pt>
    <dgm:pt modelId="{6B4211B5-BB1E-406B-ACE9-EC635D62C46F}" type="parTrans" cxnId="{2501B3C2-7540-4E5C-B8E0-FB77FF4E6BD3}">
      <dgm:prSet/>
      <dgm:spPr/>
      <dgm:t>
        <a:bodyPr/>
        <a:lstStyle/>
        <a:p>
          <a:endParaRPr lang="en-US"/>
        </a:p>
      </dgm:t>
    </dgm:pt>
    <dgm:pt modelId="{ADE23F47-B464-470F-8981-A0959F61DF03}" type="sibTrans" cxnId="{2501B3C2-7540-4E5C-B8E0-FB77FF4E6BD3}">
      <dgm:prSet/>
      <dgm:spPr/>
      <dgm:t>
        <a:bodyPr/>
        <a:lstStyle/>
        <a:p>
          <a:endParaRPr lang="en-US"/>
        </a:p>
      </dgm:t>
    </dgm:pt>
    <dgm:pt modelId="{207FC836-8213-49C0-A9C3-4A9E08734FAD}">
      <dgm:prSet custT="1"/>
      <dgm:spPr/>
      <dgm:t>
        <a:bodyPr/>
        <a:lstStyle/>
        <a:p>
          <a:r>
            <a:rPr lang="en-US" sz="1600" smtClean="0"/>
            <a:t>KhiemDN</a:t>
          </a:r>
          <a:endParaRPr lang="en-US" sz="1600"/>
        </a:p>
      </dgm:t>
    </dgm:pt>
    <dgm:pt modelId="{0805FF89-AA68-4154-B2B9-D0E995F10A7D}" type="parTrans" cxnId="{AA421B03-FAA1-4A1A-9386-EF3948E7DF5B}">
      <dgm:prSet/>
      <dgm:spPr/>
      <dgm:t>
        <a:bodyPr/>
        <a:lstStyle/>
        <a:p>
          <a:endParaRPr lang="en-US"/>
        </a:p>
      </dgm:t>
    </dgm:pt>
    <dgm:pt modelId="{16B488F9-3F5E-4682-8416-3C2C811058E7}" type="sibTrans" cxnId="{AA421B03-FAA1-4A1A-9386-EF3948E7DF5B}">
      <dgm:prSet/>
      <dgm:spPr/>
      <dgm:t>
        <a:bodyPr/>
        <a:lstStyle/>
        <a:p>
          <a:endParaRPr lang="en-US"/>
        </a:p>
      </dgm:t>
    </dgm:pt>
    <dgm:pt modelId="{25A83FBD-C925-4BD9-90A4-56FC39A3CDD4}" type="pres">
      <dgm:prSet presAssocID="{CFDB5584-3468-4546-8158-B1C9F1E006E1}" presName="hierChild1" presStyleCnt="0">
        <dgm:presLayoutVars>
          <dgm:orgChart val="1"/>
          <dgm:chPref val="1"/>
          <dgm:dir/>
          <dgm:animOne val="branch"/>
          <dgm:animLvl val="lvl"/>
          <dgm:resizeHandles/>
        </dgm:presLayoutVars>
      </dgm:prSet>
      <dgm:spPr/>
      <dgm:t>
        <a:bodyPr/>
        <a:lstStyle/>
        <a:p>
          <a:endParaRPr lang="en-US"/>
        </a:p>
      </dgm:t>
    </dgm:pt>
    <dgm:pt modelId="{A9B46C0D-B899-402A-BF6F-A52681BA44AA}" type="pres">
      <dgm:prSet presAssocID="{7701A333-EE50-416E-94D3-2951C2DCEA93}" presName="hierRoot1" presStyleCnt="0">
        <dgm:presLayoutVars>
          <dgm:hierBranch val="init"/>
        </dgm:presLayoutVars>
      </dgm:prSet>
      <dgm:spPr/>
      <dgm:t>
        <a:bodyPr/>
        <a:lstStyle/>
        <a:p>
          <a:endParaRPr lang="en-US"/>
        </a:p>
      </dgm:t>
    </dgm:pt>
    <dgm:pt modelId="{0894CD3C-D49E-4B4B-8EAA-AE26C0FF556B}" type="pres">
      <dgm:prSet presAssocID="{7701A333-EE50-416E-94D3-2951C2DCEA93}" presName="rootComposite1" presStyleCnt="0"/>
      <dgm:spPr/>
      <dgm:t>
        <a:bodyPr/>
        <a:lstStyle/>
        <a:p>
          <a:endParaRPr lang="en-US"/>
        </a:p>
      </dgm:t>
    </dgm:pt>
    <dgm:pt modelId="{B4B4978D-6077-493F-8687-9F2D8AA39208}" type="pres">
      <dgm:prSet presAssocID="{7701A333-EE50-416E-94D3-2951C2DCEA93}" presName="rootText1" presStyleLbl="node0" presStyleIdx="0" presStyleCnt="1" custScaleX="184810">
        <dgm:presLayoutVars>
          <dgm:chPref val="3"/>
        </dgm:presLayoutVars>
      </dgm:prSet>
      <dgm:spPr/>
      <dgm:t>
        <a:bodyPr/>
        <a:lstStyle/>
        <a:p>
          <a:endParaRPr lang="en-US"/>
        </a:p>
      </dgm:t>
    </dgm:pt>
    <dgm:pt modelId="{58525191-8E57-4752-8372-F5AD30E5D997}" type="pres">
      <dgm:prSet presAssocID="{7701A333-EE50-416E-94D3-2951C2DCEA93}" presName="rootConnector1" presStyleLbl="node1" presStyleIdx="0" presStyleCnt="0"/>
      <dgm:spPr/>
      <dgm:t>
        <a:bodyPr/>
        <a:lstStyle/>
        <a:p>
          <a:endParaRPr lang="en-US"/>
        </a:p>
      </dgm:t>
    </dgm:pt>
    <dgm:pt modelId="{951E3961-EC48-4B89-B116-C875601B90BB}" type="pres">
      <dgm:prSet presAssocID="{7701A333-EE50-416E-94D3-2951C2DCEA93}" presName="hierChild2" presStyleCnt="0"/>
      <dgm:spPr/>
      <dgm:t>
        <a:bodyPr/>
        <a:lstStyle/>
        <a:p>
          <a:endParaRPr lang="en-US"/>
        </a:p>
      </dgm:t>
    </dgm:pt>
    <dgm:pt modelId="{B8C3A105-ACA8-498B-9A53-8070A811FC72}" type="pres">
      <dgm:prSet presAssocID="{22564839-E64A-43A5-A27E-5147C846563D}" presName="Name37" presStyleLbl="parChTrans1D2" presStyleIdx="0" presStyleCnt="1"/>
      <dgm:spPr/>
      <dgm:t>
        <a:bodyPr/>
        <a:lstStyle/>
        <a:p>
          <a:endParaRPr lang="en-US"/>
        </a:p>
      </dgm:t>
    </dgm:pt>
    <dgm:pt modelId="{CD3B22C4-3C6B-4EDB-B989-133A1D057362}" type="pres">
      <dgm:prSet presAssocID="{CE80455B-D2F4-4D5D-89B0-C76CBC8E32B8}" presName="hierRoot2" presStyleCnt="0">
        <dgm:presLayoutVars>
          <dgm:hierBranch val="init"/>
        </dgm:presLayoutVars>
      </dgm:prSet>
      <dgm:spPr/>
      <dgm:t>
        <a:bodyPr/>
        <a:lstStyle/>
        <a:p>
          <a:endParaRPr lang="en-US"/>
        </a:p>
      </dgm:t>
    </dgm:pt>
    <dgm:pt modelId="{67D4736F-7ECE-4547-830F-91BD9E6601C1}" type="pres">
      <dgm:prSet presAssocID="{CE80455B-D2F4-4D5D-89B0-C76CBC8E32B8}" presName="rootComposite" presStyleCnt="0"/>
      <dgm:spPr/>
      <dgm:t>
        <a:bodyPr/>
        <a:lstStyle/>
        <a:p>
          <a:endParaRPr lang="en-US"/>
        </a:p>
      </dgm:t>
    </dgm:pt>
    <dgm:pt modelId="{3909042D-380A-4195-BE35-DED575E71C64}" type="pres">
      <dgm:prSet presAssocID="{CE80455B-D2F4-4D5D-89B0-C76CBC8E32B8}" presName="rootText" presStyleLbl="node2" presStyleIdx="0" presStyleCnt="1" custScaleX="173953">
        <dgm:presLayoutVars>
          <dgm:chPref val="3"/>
        </dgm:presLayoutVars>
      </dgm:prSet>
      <dgm:spPr/>
      <dgm:t>
        <a:bodyPr/>
        <a:lstStyle/>
        <a:p>
          <a:endParaRPr lang="en-US"/>
        </a:p>
      </dgm:t>
    </dgm:pt>
    <dgm:pt modelId="{4B5151FF-6659-4387-B327-622EDB416CED}" type="pres">
      <dgm:prSet presAssocID="{CE80455B-D2F4-4D5D-89B0-C76CBC8E32B8}" presName="rootConnector" presStyleLbl="node2" presStyleIdx="0" presStyleCnt="1"/>
      <dgm:spPr/>
      <dgm:t>
        <a:bodyPr/>
        <a:lstStyle/>
        <a:p>
          <a:endParaRPr lang="en-US"/>
        </a:p>
      </dgm:t>
    </dgm:pt>
    <dgm:pt modelId="{2C1FD678-C0D9-4940-A547-9BA8E1C777C7}" type="pres">
      <dgm:prSet presAssocID="{CE80455B-D2F4-4D5D-89B0-C76CBC8E32B8}" presName="hierChild4" presStyleCnt="0"/>
      <dgm:spPr/>
      <dgm:t>
        <a:bodyPr/>
        <a:lstStyle/>
        <a:p>
          <a:endParaRPr lang="en-US"/>
        </a:p>
      </dgm:t>
    </dgm:pt>
    <dgm:pt modelId="{FC151E68-8EB8-429F-8916-B9E6C9CF7985}" type="pres">
      <dgm:prSet presAssocID="{501A359C-46B0-4E4E-827B-7A0D459E90EE}" presName="Name37" presStyleLbl="parChTrans1D3" presStyleIdx="0" presStyleCnt="5"/>
      <dgm:spPr/>
      <dgm:t>
        <a:bodyPr/>
        <a:lstStyle/>
        <a:p>
          <a:endParaRPr lang="en-US"/>
        </a:p>
      </dgm:t>
    </dgm:pt>
    <dgm:pt modelId="{87F8918C-C8B7-43F1-888A-76BDDEBCD386}" type="pres">
      <dgm:prSet presAssocID="{AA600D55-DBDC-40D5-A335-AE02711BB0EC}" presName="hierRoot2" presStyleCnt="0">
        <dgm:presLayoutVars>
          <dgm:hierBranch val="init"/>
        </dgm:presLayoutVars>
      </dgm:prSet>
      <dgm:spPr/>
      <dgm:t>
        <a:bodyPr/>
        <a:lstStyle/>
        <a:p>
          <a:endParaRPr lang="en-US"/>
        </a:p>
      </dgm:t>
    </dgm:pt>
    <dgm:pt modelId="{43359756-E526-48DC-9F11-D0019FA11CBC}" type="pres">
      <dgm:prSet presAssocID="{AA600D55-DBDC-40D5-A335-AE02711BB0EC}" presName="rootComposite" presStyleCnt="0"/>
      <dgm:spPr/>
      <dgm:t>
        <a:bodyPr/>
        <a:lstStyle/>
        <a:p>
          <a:endParaRPr lang="en-US"/>
        </a:p>
      </dgm:t>
    </dgm:pt>
    <dgm:pt modelId="{8238A591-DEB0-4710-B067-2A5B20FFB414}" type="pres">
      <dgm:prSet presAssocID="{AA600D55-DBDC-40D5-A335-AE02711BB0EC}" presName="rootText" presStyleLbl="node3" presStyleIdx="0" presStyleCnt="5" custScaleX="140051">
        <dgm:presLayoutVars>
          <dgm:chPref val="3"/>
        </dgm:presLayoutVars>
      </dgm:prSet>
      <dgm:spPr/>
      <dgm:t>
        <a:bodyPr/>
        <a:lstStyle/>
        <a:p>
          <a:endParaRPr lang="en-US"/>
        </a:p>
      </dgm:t>
    </dgm:pt>
    <dgm:pt modelId="{EDFCABCE-935D-45A5-84C4-E53E5AA01C7C}" type="pres">
      <dgm:prSet presAssocID="{AA600D55-DBDC-40D5-A335-AE02711BB0EC}" presName="rootConnector" presStyleLbl="node3" presStyleIdx="0" presStyleCnt="5"/>
      <dgm:spPr/>
      <dgm:t>
        <a:bodyPr/>
        <a:lstStyle/>
        <a:p>
          <a:endParaRPr lang="en-US"/>
        </a:p>
      </dgm:t>
    </dgm:pt>
    <dgm:pt modelId="{55F50108-B922-413E-9EAC-C322A857F307}" type="pres">
      <dgm:prSet presAssocID="{AA600D55-DBDC-40D5-A335-AE02711BB0EC}" presName="hierChild4" presStyleCnt="0"/>
      <dgm:spPr/>
      <dgm:t>
        <a:bodyPr/>
        <a:lstStyle/>
        <a:p>
          <a:endParaRPr lang="en-US"/>
        </a:p>
      </dgm:t>
    </dgm:pt>
    <dgm:pt modelId="{0E074FEB-8288-4A0A-B815-7C56D5E8EFCD}" type="pres">
      <dgm:prSet presAssocID="{55E859BD-FBE0-43FA-8AE0-798C6E709ADB}" presName="Name37" presStyleLbl="parChTrans1D4" presStyleIdx="0" presStyleCnt="14"/>
      <dgm:spPr/>
      <dgm:t>
        <a:bodyPr/>
        <a:lstStyle/>
        <a:p>
          <a:endParaRPr lang="en-US"/>
        </a:p>
      </dgm:t>
    </dgm:pt>
    <dgm:pt modelId="{48454367-5477-46C0-A0BE-63449B88188E}" type="pres">
      <dgm:prSet presAssocID="{FE38DEE1-B850-41AE-B526-565AE307BF16}" presName="hierRoot2" presStyleCnt="0">
        <dgm:presLayoutVars>
          <dgm:hierBranch val="init"/>
        </dgm:presLayoutVars>
      </dgm:prSet>
      <dgm:spPr/>
      <dgm:t>
        <a:bodyPr/>
        <a:lstStyle/>
        <a:p>
          <a:endParaRPr lang="en-US"/>
        </a:p>
      </dgm:t>
    </dgm:pt>
    <dgm:pt modelId="{629E02BA-2F54-4DC7-A436-302C597872F8}" type="pres">
      <dgm:prSet presAssocID="{FE38DEE1-B850-41AE-B526-565AE307BF16}" presName="rootComposite" presStyleCnt="0"/>
      <dgm:spPr/>
      <dgm:t>
        <a:bodyPr/>
        <a:lstStyle/>
        <a:p>
          <a:endParaRPr lang="en-US"/>
        </a:p>
      </dgm:t>
    </dgm:pt>
    <dgm:pt modelId="{A9C8FCF1-2CB4-4CF7-A64E-5F46FBC0B411}" type="pres">
      <dgm:prSet presAssocID="{FE38DEE1-B850-41AE-B526-565AE307BF16}" presName="rootText" presStyleLbl="node4" presStyleIdx="0" presStyleCnt="14" custLinFactY="100000" custLinFactNeighborX="0" custLinFactNeighborY="158153">
        <dgm:presLayoutVars>
          <dgm:chPref val="3"/>
        </dgm:presLayoutVars>
      </dgm:prSet>
      <dgm:spPr/>
      <dgm:t>
        <a:bodyPr/>
        <a:lstStyle/>
        <a:p>
          <a:endParaRPr lang="en-US"/>
        </a:p>
      </dgm:t>
    </dgm:pt>
    <dgm:pt modelId="{448ED780-01CB-4FC2-B0DE-CFC446DC6558}" type="pres">
      <dgm:prSet presAssocID="{FE38DEE1-B850-41AE-B526-565AE307BF16}" presName="rootConnector" presStyleLbl="node4" presStyleIdx="0" presStyleCnt="14"/>
      <dgm:spPr/>
      <dgm:t>
        <a:bodyPr/>
        <a:lstStyle/>
        <a:p>
          <a:endParaRPr lang="en-US"/>
        </a:p>
      </dgm:t>
    </dgm:pt>
    <dgm:pt modelId="{8CC22E37-BBCF-458D-B1E2-0F0DBF84F70C}" type="pres">
      <dgm:prSet presAssocID="{FE38DEE1-B850-41AE-B526-565AE307BF16}" presName="hierChild4" presStyleCnt="0"/>
      <dgm:spPr/>
      <dgm:t>
        <a:bodyPr/>
        <a:lstStyle/>
        <a:p>
          <a:endParaRPr lang="en-US"/>
        </a:p>
      </dgm:t>
    </dgm:pt>
    <dgm:pt modelId="{433C6623-C239-471D-B12A-4431BC2BC682}" type="pres">
      <dgm:prSet presAssocID="{FE38DEE1-B850-41AE-B526-565AE307BF16}" presName="hierChild5" presStyleCnt="0"/>
      <dgm:spPr/>
      <dgm:t>
        <a:bodyPr/>
        <a:lstStyle/>
        <a:p>
          <a:endParaRPr lang="en-US"/>
        </a:p>
      </dgm:t>
    </dgm:pt>
    <dgm:pt modelId="{B4E13B35-2F43-44F2-BB90-8FD62ECD0BBF}" type="pres">
      <dgm:prSet presAssocID="{6DB68874-725C-4C80-B4C6-1327B7F1BDBE}" presName="Name37" presStyleLbl="parChTrans1D4" presStyleIdx="1" presStyleCnt="14"/>
      <dgm:spPr/>
      <dgm:t>
        <a:bodyPr/>
        <a:lstStyle/>
        <a:p>
          <a:endParaRPr lang="en-US"/>
        </a:p>
      </dgm:t>
    </dgm:pt>
    <dgm:pt modelId="{C1C13D6D-2FBD-4F2B-A605-DDA369366EA2}" type="pres">
      <dgm:prSet presAssocID="{E28F2014-461D-4D9F-BBC6-4C7F4B7C10DE}" presName="hierRoot2" presStyleCnt="0">
        <dgm:presLayoutVars>
          <dgm:hierBranch val="init"/>
        </dgm:presLayoutVars>
      </dgm:prSet>
      <dgm:spPr/>
      <dgm:t>
        <a:bodyPr/>
        <a:lstStyle/>
        <a:p>
          <a:endParaRPr lang="en-US"/>
        </a:p>
      </dgm:t>
    </dgm:pt>
    <dgm:pt modelId="{820B53CB-557B-474F-9AE6-F34312B8AC76}" type="pres">
      <dgm:prSet presAssocID="{E28F2014-461D-4D9F-BBC6-4C7F4B7C10DE}" presName="rootComposite" presStyleCnt="0"/>
      <dgm:spPr/>
      <dgm:t>
        <a:bodyPr/>
        <a:lstStyle/>
        <a:p>
          <a:endParaRPr lang="en-US"/>
        </a:p>
      </dgm:t>
    </dgm:pt>
    <dgm:pt modelId="{F4D81048-AFDC-42BF-A3BF-0F4E0E0698F6}" type="pres">
      <dgm:prSet presAssocID="{E28F2014-461D-4D9F-BBC6-4C7F4B7C10DE}" presName="rootText" presStyleLbl="node4" presStyleIdx="1" presStyleCnt="14" custLinFactNeighborX="1405" custLinFactNeighborY="-16855">
        <dgm:presLayoutVars>
          <dgm:chPref val="3"/>
        </dgm:presLayoutVars>
      </dgm:prSet>
      <dgm:spPr/>
      <dgm:t>
        <a:bodyPr/>
        <a:lstStyle/>
        <a:p>
          <a:endParaRPr lang="en-US"/>
        </a:p>
      </dgm:t>
    </dgm:pt>
    <dgm:pt modelId="{FABB2FA9-CA2D-43BD-8939-4A073DA96117}" type="pres">
      <dgm:prSet presAssocID="{E28F2014-461D-4D9F-BBC6-4C7F4B7C10DE}" presName="rootConnector" presStyleLbl="node4" presStyleIdx="1" presStyleCnt="14"/>
      <dgm:spPr/>
      <dgm:t>
        <a:bodyPr/>
        <a:lstStyle/>
        <a:p>
          <a:endParaRPr lang="en-US"/>
        </a:p>
      </dgm:t>
    </dgm:pt>
    <dgm:pt modelId="{E9F0A666-FF89-4A79-982C-B83D40D39B9C}" type="pres">
      <dgm:prSet presAssocID="{E28F2014-461D-4D9F-BBC6-4C7F4B7C10DE}" presName="hierChild4" presStyleCnt="0"/>
      <dgm:spPr/>
      <dgm:t>
        <a:bodyPr/>
        <a:lstStyle/>
        <a:p>
          <a:endParaRPr lang="en-US"/>
        </a:p>
      </dgm:t>
    </dgm:pt>
    <dgm:pt modelId="{E126925F-EF2A-4B13-80CA-154C473E7B7A}" type="pres">
      <dgm:prSet presAssocID="{E28F2014-461D-4D9F-BBC6-4C7F4B7C10DE}" presName="hierChild5" presStyleCnt="0"/>
      <dgm:spPr/>
      <dgm:t>
        <a:bodyPr/>
        <a:lstStyle/>
        <a:p>
          <a:endParaRPr lang="en-US"/>
        </a:p>
      </dgm:t>
    </dgm:pt>
    <dgm:pt modelId="{61E45441-CAFD-4D20-834C-7C60432DEACA}" type="pres">
      <dgm:prSet presAssocID="{87E1FE72-107E-4DD6-AB76-B2DF476AB5E2}" presName="Name37" presStyleLbl="parChTrans1D4" presStyleIdx="2" presStyleCnt="14"/>
      <dgm:spPr/>
      <dgm:t>
        <a:bodyPr/>
        <a:lstStyle/>
        <a:p>
          <a:endParaRPr lang="en-US"/>
        </a:p>
      </dgm:t>
    </dgm:pt>
    <dgm:pt modelId="{9E9302F9-D916-455A-8654-DADE9F04DAA4}" type="pres">
      <dgm:prSet presAssocID="{93D87169-3037-4AC6-A63C-0D21083BE17A}" presName="hierRoot2" presStyleCnt="0">
        <dgm:presLayoutVars>
          <dgm:hierBranch val="init"/>
        </dgm:presLayoutVars>
      </dgm:prSet>
      <dgm:spPr/>
      <dgm:t>
        <a:bodyPr/>
        <a:lstStyle/>
        <a:p>
          <a:endParaRPr lang="en-US"/>
        </a:p>
      </dgm:t>
    </dgm:pt>
    <dgm:pt modelId="{9144A0FD-11C0-440E-92F4-D6DA727C037E}" type="pres">
      <dgm:prSet presAssocID="{93D87169-3037-4AC6-A63C-0D21083BE17A}" presName="rootComposite" presStyleCnt="0"/>
      <dgm:spPr/>
      <dgm:t>
        <a:bodyPr/>
        <a:lstStyle/>
        <a:p>
          <a:endParaRPr lang="en-US"/>
        </a:p>
      </dgm:t>
    </dgm:pt>
    <dgm:pt modelId="{30902C46-249B-4231-9D1E-D733ACDF4676}" type="pres">
      <dgm:prSet presAssocID="{93D87169-3037-4AC6-A63C-0D21083BE17A}" presName="rootText" presStyleLbl="node4" presStyleIdx="2" presStyleCnt="14" custLinFactY="-100000" custLinFactNeighborX="0" custLinFactNeighborY="-191419">
        <dgm:presLayoutVars>
          <dgm:chPref val="3"/>
        </dgm:presLayoutVars>
      </dgm:prSet>
      <dgm:spPr/>
      <dgm:t>
        <a:bodyPr/>
        <a:lstStyle/>
        <a:p>
          <a:endParaRPr lang="en-US"/>
        </a:p>
      </dgm:t>
    </dgm:pt>
    <dgm:pt modelId="{203958D9-3EA7-4B0F-8F1A-86AE031186A4}" type="pres">
      <dgm:prSet presAssocID="{93D87169-3037-4AC6-A63C-0D21083BE17A}" presName="rootConnector" presStyleLbl="node4" presStyleIdx="2" presStyleCnt="14"/>
      <dgm:spPr/>
      <dgm:t>
        <a:bodyPr/>
        <a:lstStyle/>
        <a:p>
          <a:endParaRPr lang="en-US"/>
        </a:p>
      </dgm:t>
    </dgm:pt>
    <dgm:pt modelId="{FA88FCC6-7462-4635-A280-66C8E99BDF74}" type="pres">
      <dgm:prSet presAssocID="{93D87169-3037-4AC6-A63C-0D21083BE17A}" presName="hierChild4" presStyleCnt="0"/>
      <dgm:spPr/>
      <dgm:t>
        <a:bodyPr/>
        <a:lstStyle/>
        <a:p>
          <a:endParaRPr lang="en-US"/>
        </a:p>
      </dgm:t>
    </dgm:pt>
    <dgm:pt modelId="{802EA561-2CB6-46B0-B749-F05905E778DC}" type="pres">
      <dgm:prSet presAssocID="{93D87169-3037-4AC6-A63C-0D21083BE17A}" presName="hierChild5" presStyleCnt="0"/>
      <dgm:spPr/>
      <dgm:t>
        <a:bodyPr/>
        <a:lstStyle/>
        <a:p>
          <a:endParaRPr lang="en-US"/>
        </a:p>
      </dgm:t>
    </dgm:pt>
    <dgm:pt modelId="{23E317DE-3B98-4FB9-B244-939F061A7A61}" type="pres">
      <dgm:prSet presAssocID="{AF235B05-1051-4B3C-B9DF-3ABA62ED24A6}" presName="Name37" presStyleLbl="parChTrans1D4" presStyleIdx="3" presStyleCnt="14"/>
      <dgm:spPr/>
      <dgm:t>
        <a:bodyPr/>
        <a:lstStyle/>
        <a:p>
          <a:endParaRPr lang="en-US"/>
        </a:p>
      </dgm:t>
    </dgm:pt>
    <dgm:pt modelId="{F09DBBC4-3D0B-4C05-9E91-C4B5C4FE2093}" type="pres">
      <dgm:prSet presAssocID="{A28CDECC-3C17-4E92-8F90-15FD29F85649}" presName="hierRoot2" presStyleCnt="0">
        <dgm:presLayoutVars>
          <dgm:hierBranch val="init"/>
        </dgm:presLayoutVars>
      </dgm:prSet>
      <dgm:spPr/>
      <dgm:t>
        <a:bodyPr/>
        <a:lstStyle/>
        <a:p>
          <a:endParaRPr lang="en-US"/>
        </a:p>
      </dgm:t>
    </dgm:pt>
    <dgm:pt modelId="{2211F4BA-3BAC-46F0-BF0E-09645302D587}" type="pres">
      <dgm:prSet presAssocID="{A28CDECC-3C17-4E92-8F90-15FD29F85649}" presName="rootComposite" presStyleCnt="0"/>
      <dgm:spPr/>
      <dgm:t>
        <a:bodyPr/>
        <a:lstStyle/>
        <a:p>
          <a:endParaRPr lang="en-US"/>
        </a:p>
      </dgm:t>
    </dgm:pt>
    <dgm:pt modelId="{68C0A434-7874-4EA3-9D2C-5F30AD13550F}" type="pres">
      <dgm:prSet presAssocID="{A28CDECC-3C17-4E92-8F90-15FD29F85649}" presName="rootText" presStyleLbl="node4" presStyleIdx="3" presStyleCnt="14" custLinFactNeighborX="-1405" custLinFactNeighborY="-47757">
        <dgm:presLayoutVars>
          <dgm:chPref val="3"/>
        </dgm:presLayoutVars>
      </dgm:prSet>
      <dgm:spPr/>
      <dgm:t>
        <a:bodyPr/>
        <a:lstStyle/>
        <a:p>
          <a:endParaRPr lang="en-US"/>
        </a:p>
      </dgm:t>
    </dgm:pt>
    <dgm:pt modelId="{3723E9DA-11DE-4EE0-975A-BE002753C3B6}" type="pres">
      <dgm:prSet presAssocID="{A28CDECC-3C17-4E92-8F90-15FD29F85649}" presName="rootConnector" presStyleLbl="node4" presStyleIdx="3" presStyleCnt="14"/>
      <dgm:spPr/>
      <dgm:t>
        <a:bodyPr/>
        <a:lstStyle/>
        <a:p>
          <a:endParaRPr lang="en-US"/>
        </a:p>
      </dgm:t>
    </dgm:pt>
    <dgm:pt modelId="{BC137E63-DA96-4535-BAFB-A65A86CCC52C}" type="pres">
      <dgm:prSet presAssocID="{A28CDECC-3C17-4E92-8F90-15FD29F85649}" presName="hierChild4" presStyleCnt="0"/>
      <dgm:spPr/>
      <dgm:t>
        <a:bodyPr/>
        <a:lstStyle/>
        <a:p>
          <a:endParaRPr lang="en-US"/>
        </a:p>
      </dgm:t>
    </dgm:pt>
    <dgm:pt modelId="{09397298-289A-46AE-A210-AFD4F93BE680}" type="pres">
      <dgm:prSet presAssocID="{A28CDECC-3C17-4E92-8F90-15FD29F85649}" presName="hierChild5" presStyleCnt="0"/>
      <dgm:spPr/>
      <dgm:t>
        <a:bodyPr/>
        <a:lstStyle/>
        <a:p>
          <a:endParaRPr lang="en-US"/>
        </a:p>
      </dgm:t>
    </dgm:pt>
    <dgm:pt modelId="{64500521-04DE-4848-894F-892419578CC9}" type="pres">
      <dgm:prSet presAssocID="{AA600D55-DBDC-40D5-A335-AE02711BB0EC}" presName="hierChild5" presStyleCnt="0"/>
      <dgm:spPr/>
      <dgm:t>
        <a:bodyPr/>
        <a:lstStyle/>
        <a:p>
          <a:endParaRPr lang="en-US"/>
        </a:p>
      </dgm:t>
    </dgm:pt>
    <dgm:pt modelId="{734F5A3B-8C36-43E8-B38C-96D3BF6575C5}" type="pres">
      <dgm:prSet presAssocID="{C50B83CE-A458-4C75-BD27-87391D7E17FA}" presName="Name37" presStyleLbl="parChTrans1D3" presStyleIdx="1" presStyleCnt="5"/>
      <dgm:spPr/>
      <dgm:t>
        <a:bodyPr/>
        <a:lstStyle/>
        <a:p>
          <a:endParaRPr lang="en-US"/>
        </a:p>
      </dgm:t>
    </dgm:pt>
    <dgm:pt modelId="{F5DCBBA7-667E-497D-8643-091ADC52D59E}" type="pres">
      <dgm:prSet presAssocID="{596DCBD5-0CC1-4D62-98F8-FA14B5EBAB2B}" presName="hierRoot2" presStyleCnt="0">
        <dgm:presLayoutVars>
          <dgm:hierBranch val="init"/>
        </dgm:presLayoutVars>
      </dgm:prSet>
      <dgm:spPr/>
      <dgm:t>
        <a:bodyPr/>
        <a:lstStyle/>
        <a:p>
          <a:endParaRPr lang="en-US"/>
        </a:p>
      </dgm:t>
    </dgm:pt>
    <dgm:pt modelId="{1C978C87-531E-4DA4-BC69-B9D23B985F15}" type="pres">
      <dgm:prSet presAssocID="{596DCBD5-0CC1-4D62-98F8-FA14B5EBAB2B}" presName="rootComposite" presStyleCnt="0"/>
      <dgm:spPr/>
      <dgm:t>
        <a:bodyPr/>
        <a:lstStyle/>
        <a:p>
          <a:endParaRPr lang="en-US"/>
        </a:p>
      </dgm:t>
    </dgm:pt>
    <dgm:pt modelId="{8F87E03E-AF6A-4FB9-B508-EE51F3016104}" type="pres">
      <dgm:prSet presAssocID="{596DCBD5-0CC1-4D62-98F8-FA14B5EBAB2B}" presName="rootText" presStyleLbl="node3" presStyleIdx="1" presStyleCnt="5">
        <dgm:presLayoutVars>
          <dgm:chPref val="3"/>
        </dgm:presLayoutVars>
      </dgm:prSet>
      <dgm:spPr/>
      <dgm:t>
        <a:bodyPr/>
        <a:lstStyle/>
        <a:p>
          <a:endParaRPr lang="en-US"/>
        </a:p>
      </dgm:t>
    </dgm:pt>
    <dgm:pt modelId="{44C44566-AAB0-4B02-8356-330E600AF8D3}" type="pres">
      <dgm:prSet presAssocID="{596DCBD5-0CC1-4D62-98F8-FA14B5EBAB2B}" presName="rootConnector" presStyleLbl="node3" presStyleIdx="1" presStyleCnt="5"/>
      <dgm:spPr/>
      <dgm:t>
        <a:bodyPr/>
        <a:lstStyle/>
        <a:p>
          <a:endParaRPr lang="en-US"/>
        </a:p>
      </dgm:t>
    </dgm:pt>
    <dgm:pt modelId="{D65ED9EB-5FDA-4B45-8420-FB2C0A29D9BD}" type="pres">
      <dgm:prSet presAssocID="{596DCBD5-0CC1-4D62-98F8-FA14B5EBAB2B}" presName="hierChild4" presStyleCnt="0"/>
      <dgm:spPr/>
      <dgm:t>
        <a:bodyPr/>
        <a:lstStyle/>
        <a:p>
          <a:endParaRPr lang="en-US"/>
        </a:p>
      </dgm:t>
    </dgm:pt>
    <dgm:pt modelId="{DD9473FC-E750-4940-A968-49426D0DFA08}" type="pres">
      <dgm:prSet presAssocID="{B6C824FC-E157-4EAF-B1D7-2984357D956D}" presName="Name37" presStyleLbl="parChTrans1D4" presStyleIdx="4" presStyleCnt="14"/>
      <dgm:spPr/>
      <dgm:t>
        <a:bodyPr/>
        <a:lstStyle/>
        <a:p>
          <a:endParaRPr lang="en-US"/>
        </a:p>
      </dgm:t>
    </dgm:pt>
    <dgm:pt modelId="{4ECA04DE-3C46-4A8C-9324-687B45631AC5}" type="pres">
      <dgm:prSet presAssocID="{215FCD85-4C2B-4B7B-BE51-CE6A159A4884}" presName="hierRoot2" presStyleCnt="0">
        <dgm:presLayoutVars>
          <dgm:hierBranch val="init"/>
        </dgm:presLayoutVars>
      </dgm:prSet>
      <dgm:spPr/>
      <dgm:t>
        <a:bodyPr/>
        <a:lstStyle/>
        <a:p>
          <a:endParaRPr lang="en-US"/>
        </a:p>
      </dgm:t>
    </dgm:pt>
    <dgm:pt modelId="{6E737548-21DE-4E05-B5CA-7CAF0D95D488}" type="pres">
      <dgm:prSet presAssocID="{215FCD85-4C2B-4B7B-BE51-CE6A159A4884}" presName="rootComposite" presStyleCnt="0"/>
      <dgm:spPr/>
      <dgm:t>
        <a:bodyPr/>
        <a:lstStyle/>
        <a:p>
          <a:endParaRPr lang="en-US"/>
        </a:p>
      </dgm:t>
    </dgm:pt>
    <dgm:pt modelId="{49486512-6BF7-4F6C-9782-4537C9139A39}" type="pres">
      <dgm:prSet presAssocID="{215FCD85-4C2B-4B7B-BE51-CE6A159A4884}" presName="rootText" presStyleLbl="node4" presStyleIdx="4" presStyleCnt="14">
        <dgm:presLayoutVars>
          <dgm:chPref val="3"/>
        </dgm:presLayoutVars>
      </dgm:prSet>
      <dgm:spPr/>
      <dgm:t>
        <a:bodyPr/>
        <a:lstStyle/>
        <a:p>
          <a:endParaRPr lang="en-US"/>
        </a:p>
      </dgm:t>
    </dgm:pt>
    <dgm:pt modelId="{3A5E22E1-1FEC-4747-8108-30294FC8002A}" type="pres">
      <dgm:prSet presAssocID="{215FCD85-4C2B-4B7B-BE51-CE6A159A4884}" presName="rootConnector" presStyleLbl="node4" presStyleIdx="4" presStyleCnt="14"/>
      <dgm:spPr/>
      <dgm:t>
        <a:bodyPr/>
        <a:lstStyle/>
        <a:p>
          <a:endParaRPr lang="en-US"/>
        </a:p>
      </dgm:t>
    </dgm:pt>
    <dgm:pt modelId="{9EE22C3C-A0BA-42F6-A2D5-9E20B6428B08}" type="pres">
      <dgm:prSet presAssocID="{215FCD85-4C2B-4B7B-BE51-CE6A159A4884}" presName="hierChild4" presStyleCnt="0"/>
      <dgm:spPr/>
      <dgm:t>
        <a:bodyPr/>
        <a:lstStyle/>
        <a:p>
          <a:endParaRPr lang="en-US"/>
        </a:p>
      </dgm:t>
    </dgm:pt>
    <dgm:pt modelId="{7EE39203-7F0A-4D3F-88A5-0858392EF860}" type="pres">
      <dgm:prSet presAssocID="{215FCD85-4C2B-4B7B-BE51-CE6A159A4884}" presName="hierChild5" presStyleCnt="0"/>
      <dgm:spPr/>
      <dgm:t>
        <a:bodyPr/>
        <a:lstStyle/>
        <a:p>
          <a:endParaRPr lang="en-US"/>
        </a:p>
      </dgm:t>
    </dgm:pt>
    <dgm:pt modelId="{490B0AAD-3E33-472F-BC0F-746F31998173}" type="pres">
      <dgm:prSet presAssocID="{065FCBF8-C222-47E0-AEBC-425C2E2B8349}" presName="Name37" presStyleLbl="parChTrans1D4" presStyleIdx="5" presStyleCnt="14"/>
      <dgm:spPr/>
      <dgm:t>
        <a:bodyPr/>
        <a:lstStyle/>
        <a:p>
          <a:endParaRPr lang="en-US"/>
        </a:p>
      </dgm:t>
    </dgm:pt>
    <dgm:pt modelId="{D19014A8-B84E-4550-AB6D-0E489C858CFC}" type="pres">
      <dgm:prSet presAssocID="{F1D1826A-351C-4F5B-8B20-0A6C2708822E}" presName="hierRoot2" presStyleCnt="0">
        <dgm:presLayoutVars>
          <dgm:hierBranch val="init"/>
        </dgm:presLayoutVars>
      </dgm:prSet>
      <dgm:spPr/>
      <dgm:t>
        <a:bodyPr/>
        <a:lstStyle/>
        <a:p>
          <a:endParaRPr lang="en-US"/>
        </a:p>
      </dgm:t>
    </dgm:pt>
    <dgm:pt modelId="{23A75A1C-7089-4A3F-A628-CA9F7206BD02}" type="pres">
      <dgm:prSet presAssocID="{F1D1826A-351C-4F5B-8B20-0A6C2708822E}" presName="rootComposite" presStyleCnt="0"/>
      <dgm:spPr/>
      <dgm:t>
        <a:bodyPr/>
        <a:lstStyle/>
        <a:p>
          <a:endParaRPr lang="en-US"/>
        </a:p>
      </dgm:t>
    </dgm:pt>
    <dgm:pt modelId="{07C99813-26E5-40E4-BB70-B77554671B86}" type="pres">
      <dgm:prSet presAssocID="{F1D1826A-351C-4F5B-8B20-0A6C2708822E}" presName="rootText" presStyleLbl="node4" presStyleIdx="5" presStyleCnt="14">
        <dgm:presLayoutVars>
          <dgm:chPref val="3"/>
        </dgm:presLayoutVars>
      </dgm:prSet>
      <dgm:spPr/>
      <dgm:t>
        <a:bodyPr/>
        <a:lstStyle/>
        <a:p>
          <a:endParaRPr lang="en-US"/>
        </a:p>
      </dgm:t>
    </dgm:pt>
    <dgm:pt modelId="{B81518D9-D077-4BF7-8299-60FE4713E96D}" type="pres">
      <dgm:prSet presAssocID="{F1D1826A-351C-4F5B-8B20-0A6C2708822E}" presName="rootConnector" presStyleLbl="node4" presStyleIdx="5" presStyleCnt="14"/>
      <dgm:spPr/>
      <dgm:t>
        <a:bodyPr/>
        <a:lstStyle/>
        <a:p>
          <a:endParaRPr lang="en-US"/>
        </a:p>
      </dgm:t>
    </dgm:pt>
    <dgm:pt modelId="{67729309-88FC-44CB-B5F6-585BBAB95CA1}" type="pres">
      <dgm:prSet presAssocID="{F1D1826A-351C-4F5B-8B20-0A6C2708822E}" presName="hierChild4" presStyleCnt="0"/>
      <dgm:spPr/>
      <dgm:t>
        <a:bodyPr/>
        <a:lstStyle/>
        <a:p>
          <a:endParaRPr lang="en-US"/>
        </a:p>
      </dgm:t>
    </dgm:pt>
    <dgm:pt modelId="{5046DF50-70A9-4BE3-9328-1DDEA8A7CF9B}" type="pres">
      <dgm:prSet presAssocID="{F1D1826A-351C-4F5B-8B20-0A6C2708822E}" presName="hierChild5" presStyleCnt="0"/>
      <dgm:spPr/>
      <dgm:t>
        <a:bodyPr/>
        <a:lstStyle/>
        <a:p>
          <a:endParaRPr lang="en-US"/>
        </a:p>
      </dgm:t>
    </dgm:pt>
    <dgm:pt modelId="{2B22145D-C474-4D17-B3F4-A8D84D182FBC}" type="pres">
      <dgm:prSet presAssocID="{596DCBD5-0CC1-4D62-98F8-FA14B5EBAB2B}" presName="hierChild5" presStyleCnt="0"/>
      <dgm:spPr/>
      <dgm:t>
        <a:bodyPr/>
        <a:lstStyle/>
        <a:p>
          <a:endParaRPr lang="en-US"/>
        </a:p>
      </dgm:t>
    </dgm:pt>
    <dgm:pt modelId="{7C918D16-BFFE-4A9E-B5B2-F057AA7FEF51}" type="pres">
      <dgm:prSet presAssocID="{1DD3D94F-36D7-4BE1-81AB-BD469AD17046}" presName="Name37" presStyleLbl="parChTrans1D3" presStyleIdx="2" presStyleCnt="5"/>
      <dgm:spPr/>
      <dgm:t>
        <a:bodyPr/>
        <a:lstStyle/>
        <a:p>
          <a:endParaRPr lang="en-US"/>
        </a:p>
      </dgm:t>
    </dgm:pt>
    <dgm:pt modelId="{579108D7-199B-4839-A4F0-22AD32B47244}" type="pres">
      <dgm:prSet presAssocID="{D3D80166-D9B0-4A70-BE88-92617FC7CBC2}" presName="hierRoot2" presStyleCnt="0">
        <dgm:presLayoutVars>
          <dgm:hierBranch val="init"/>
        </dgm:presLayoutVars>
      </dgm:prSet>
      <dgm:spPr/>
      <dgm:t>
        <a:bodyPr/>
        <a:lstStyle/>
        <a:p>
          <a:endParaRPr lang="en-US"/>
        </a:p>
      </dgm:t>
    </dgm:pt>
    <dgm:pt modelId="{B81C8736-E5F3-4FF2-AEDF-33CAED3C0CA0}" type="pres">
      <dgm:prSet presAssocID="{D3D80166-D9B0-4A70-BE88-92617FC7CBC2}" presName="rootComposite" presStyleCnt="0"/>
      <dgm:spPr/>
      <dgm:t>
        <a:bodyPr/>
        <a:lstStyle/>
        <a:p>
          <a:endParaRPr lang="en-US"/>
        </a:p>
      </dgm:t>
    </dgm:pt>
    <dgm:pt modelId="{0C020D86-1708-47F6-864B-F00EA8ECE1B4}" type="pres">
      <dgm:prSet presAssocID="{D3D80166-D9B0-4A70-BE88-92617FC7CBC2}" presName="rootText" presStyleLbl="node3" presStyleIdx="2" presStyleCnt="5">
        <dgm:presLayoutVars>
          <dgm:chPref val="3"/>
        </dgm:presLayoutVars>
      </dgm:prSet>
      <dgm:spPr/>
      <dgm:t>
        <a:bodyPr/>
        <a:lstStyle/>
        <a:p>
          <a:endParaRPr lang="en-US"/>
        </a:p>
      </dgm:t>
    </dgm:pt>
    <dgm:pt modelId="{6DE62ED1-43A8-4A8B-80C9-226F89CBED30}" type="pres">
      <dgm:prSet presAssocID="{D3D80166-D9B0-4A70-BE88-92617FC7CBC2}" presName="rootConnector" presStyleLbl="node3" presStyleIdx="2" presStyleCnt="5"/>
      <dgm:spPr/>
      <dgm:t>
        <a:bodyPr/>
        <a:lstStyle/>
        <a:p>
          <a:endParaRPr lang="en-US"/>
        </a:p>
      </dgm:t>
    </dgm:pt>
    <dgm:pt modelId="{F180E1D6-CF23-4CA6-969B-3E8A6CCF46B2}" type="pres">
      <dgm:prSet presAssocID="{D3D80166-D9B0-4A70-BE88-92617FC7CBC2}" presName="hierChild4" presStyleCnt="0"/>
      <dgm:spPr/>
      <dgm:t>
        <a:bodyPr/>
        <a:lstStyle/>
        <a:p>
          <a:endParaRPr lang="en-US"/>
        </a:p>
      </dgm:t>
    </dgm:pt>
    <dgm:pt modelId="{B21FD491-4202-41A8-8FDA-84983F842362}" type="pres">
      <dgm:prSet presAssocID="{2362D349-01D5-453A-8654-20A9E76DA85C}" presName="Name37" presStyleLbl="parChTrans1D4" presStyleIdx="6" presStyleCnt="14"/>
      <dgm:spPr/>
      <dgm:t>
        <a:bodyPr/>
        <a:lstStyle/>
        <a:p>
          <a:endParaRPr lang="en-US"/>
        </a:p>
      </dgm:t>
    </dgm:pt>
    <dgm:pt modelId="{0B5E605E-FDFF-4E3F-AC63-5B3AD2D68887}" type="pres">
      <dgm:prSet presAssocID="{183C3AB7-E7E8-45EB-9CE0-A9D88DB1C6DB}" presName="hierRoot2" presStyleCnt="0">
        <dgm:presLayoutVars>
          <dgm:hierBranch val="init"/>
        </dgm:presLayoutVars>
      </dgm:prSet>
      <dgm:spPr/>
      <dgm:t>
        <a:bodyPr/>
        <a:lstStyle/>
        <a:p>
          <a:endParaRPr lang="en-US"/>
        </a:p>
      </dgm:t>
    </dgm:pt>
    <dgm:pt modelId="{54D65C52-CAAA-4229-9C5F-C2B280F32F9B}" type="pres">
      <dgm:prSet presAssocID="{183C3AB7-E7E8-45EB-9CE0-A9D88DB1C6DB}" presName="rootComposite" presStyleCnt="0"/>
      <dgm:spPr/>
      <dgm:t>
        <a:bodyPr/>
        <a:lstStyle/>
        <a:p>
          <a:endParaRPr lang="en-US"/>
        </a:p>
      </dgm:t>
    </dgm:pt>
    <dgm:pt modelId="{B2B3AB68-4ADC-4E33-85EF-C9B47D2124E5}" type="pres">
      <dgm:prSet presAssocID="{183C3AB7-E7E8-45EB-9CE0-A9D88DB1C6DB}" presName="rootText" presStyleLbl="node4" presStyleIdx="6" presStyleCnt="14">
        <dgm:presLayoutVars>
          <dgm:chPref val="3"/>
        </dgm:presLayoutVars>
      </dgm:prSet>
      <dgm:spPr/>
      <dgm:t>
        <a:bodyPr/>
        <a:lstStyle/>
        <a:p>
          <a:endParaRPr lang="en-US"/>
        </a:p>
      </dgm:t>
    </dgm:pt>
    <dgm:pt modelId="{C7627B5E-3BD3-44DF-9244-A4BB47B6FC78}" type="pres">
      <dgm:prSet presAssocID="{183C3AB7-E7E8-45EB-9CE0-A9D88DB1C6DB}" presName="rootConnector" presStyleLbl="node4" presStyleIdx="6" presStyleCnt="14"/>
      <dgm:spPr/>
      <dgm:t>
        <a:bodyPr/>
        <a:lstStyle/>
        <a:p>
          <a:endParaRPr lang="en-US"/>
        </a:p>
      </dgm:t>
    </dgm:pt>
    <dgm:pt modelId="{60763964-A72E-45F4-AEAC-8574119F1578}" type="pres">
      <dgm:prSet presAssocID="{183C3AB7-E7E8-45EB-9CE0-A9D88DB1C6DB}" presName="hierChild4" presStyleCnt="0"/>
      <dgm:spPr/>
      <dgm:t>
        <a:bodyPr/>
        <a:lstStyle/>
        <a:p>
          <a:endParaRPr lang="en-US"/>
        </a:p>
      </dgm:t>
    </dgm:pt>
    <dgm:pt modelId="{CBE2E386-2CE7-442A-9F68-CFAA9A45BB36}" type="pres">
      <dgm:prSet presAssocID="{183C3AB7-E7E8-45EB-9CE0-A9D88DB1C6DB}" presName="hierChild5" presStyleCnt="0"/>
      <dgm:spPr/>
      <dgm:t>
        <a:bodyPr/>
        <a:lstStyle/>
        <a:p>
          <a:endParaRPr lang="en-US"/>
        </a:p>
      </dgm:t>
    </dgm:pt>
    <dgm:pt modelId="{D2555695-7B9F-4648-8CF2-085CA247F977}" type="pres">
      <dgm:prSet presAssocID="{6B4211B5-BB1E-406B-ACE9-EC635D62C46F}" presName="Name37" presStyleLbl="parChTrans1D4" presStyleIdx="7" presStyleCnt="14"/>
      <dgm:spPr/>
      <dgm:t>
        <a:bodyPr/>
        <a:lstStyle/>
        <a:p>
          <a:endParaRPr lang="en-US"/>
        </a:p>
      </dgm:t>
    </dgm:pt>
    <dgm:pt modelId="{FDB98E49-8BEA-4250-BFA6-6A35B80C99C0}" type="pres">
      <dgm:prSet presAssocID="{566067C2-C04A-4D69-A8DD-A04EBC9080CA}" presName="hierRoot2" presStyleCnt="0">
        <dgm:presLayoutVars>
          <dgm:hierBranch val="init"/>
        </dgm:presLayoutVars>
      </dgm:prSet>
      <dgm:spPr/>
      <dgm:t>
        <a:bodyPr/>
        <a:lstStyle/>
        <a:p>
          <a:endParaRPr lang="en-US"/>
        </a:p>
      </dgm:t>
    </dgm:pt>
    <dgm:pt modelId="{5E822744-10A9-4CD5-A17C-53B4E9577AB2}" type="pres">
      <dgm:prSet presAssocID="{566067C2-C04A-4D69-A8DD-A04EBC9080CA}" presName="rootComposite" presStyleCnt="0"/>
      <dgm:spPr/>
      <dgm:t>
        <a:bodyPr/>
        <a:lstStyle/>
        <a:p>
          <a:endParaRPr lang="en-US"/>
        </a:p>
      </dgm:t>
    </dgm:pt>
    <dgm:pt modelId="{E26C1420-4DDC-4280-9921-47E5CE55B293}" type="pres">
      <dgm:prSet presAssocID="{566067C2-C04A-4D69-A8DD-A04EBC9080CA}" presName="rootText" presStyleLbl="node4" presStyleIdx="7" presStyleCnt="14">
        <dgm:presLayoutVars>
          <dgm:chPref val="3"/>
        </dgm:presLayoutVars>
      </dgm:prSet>
      <dgm:spPr/>
      <dgm:t>
        <a:bodyPr/>
        <a:lstStyle/>
        <a:p>
          <a:endParaRPr lang="en-US"/>
        </a:p>
      </dgm:t>
    </dgm:pt>
    <dgm:pt modelId="{86B9CFAB-AE29-4E58-9601-7555CDBB6968}" type="pres">
      <dgm:prSet presAssocID="{566067C2-C04A-4D69-A8DD-A04EBC9080CA}" presName="rootConnector" presStyleLbl="node4" presStyleIdx="7" presStyleCnt="14"/>
      <dgm:spPr/>
      <dgm:t>
        <a:bodyPr/>
        <a:lstStyle/>
        <a:p>
          <a:endParaRPr lang="en-US"/>
        </a:p>
      </dgm:t>
    </dgm:pt>
    <dgm:pt modelId="{C5CC9E8D-5441-43C2-8399-8B16890A5023}" type="pres">
      <dgm:prSet presAssocID="{566067C2-C04A-4D69-A8DD-A04EBC9080CA}" presName="hierChild4" presStyleCnt="0"/>
      <dgm:spPr/>
      <dgm:t>
        <a:bodyPr/>
        <a:lstStyle/>
        <a:p>
          <a:endParaRPr lang="en-US"/>
        </a:p>
      </dgm:t>
    </dgm:pt>
    <dgm:pt modelId="{6A56C44E-9E97-4B06-9CC1-5330D0BA0802}" type="pres">
      <dgm:prSet presAssocID="{566067C2-C04A-4D69-A8DD-A04EBC9080CA}" presName="hierChild5" presStyleCnt="0"/>
      <dgm:spPr/>
      <dgm:t>
        <a:bodyPr/>
        <a:lstStyle/>
        <a:p>
          <a:endParaRPr lang="en-US"/>
        </a:p>
      </dgm:t>
    </dgm:pt>
    <dgm:pt modelId="{8D61FFA7-73D1-4A25-9CBC-58A4AC0DAD95}" type="pres">
      <dgm:prSet presAssocID="{0805FF89-AA68-4154-B2B9-D0E995F10A7D}" presName="Name37" presStyleLbl="parChTrans1D4" presStyleIdx="8" presStyleCnt="14"/>
      <dgm:spPr/>
      <dgm:t>
        <a:bodyPr/>
        <a:lstStyle/>
        <a:p>
          <a:endParaRPr lang="en-US"/>
        </a:p>
      </dgm:t>
    </dgm:pt>
    <dgm:pt modelId="{84F52739-D498-4E8D-AFE1-D8A1DA1045D3}" type="pres">
      <dgm:prSet presAssocID="{207FC836-8213-49C0-A9C3-4A9E08734FAD}" presName="hierRoot2" presStyleCnt="0">
        <dgm:presLayoutVars>
          <dgm:hierBranch val="init"/>
        </dgm:presLayoutVars>
      </dgm:prSet>
      <dgm:spPr/>
      <dgm:t>
        <a:bodyPr/>
        <a:lstStyle/>
        <a:p>
          <a:endParaRPr lang="en-US"/>
        </a:p>
      </dgm:t>
    </dgm:pt>
    <dgm:pt modelId="{B4BC00F7-5334-43E0-95A3-BA4AE50E2CB3}" type="pres">
      <dgm:prSet presAssocID="{207FC836-8213-49C0-A9C3-4A9E08734FAD}" presName="rootComposite" presStyleCnt="0"/>
      <dgm:spPr/>
      <dgm:t>
        <a:bodyPr/>
        <a:lstStyle/>
        <a:p>
          <a:endParaRPr lang="en-US"/>
        </a:p>
      </dgm:t>
    </dgm:pt>
    <dgm:pt modelId="{85381768-E336-437D-95A6-132DA29A9F64}" type="pres">
      <dgm:prSet presAssocID="{207FC836-8213-49C0-A9C3-4A9E08734FAD}" presName="rootText" presStyleLbl="node4" presStyleIdx="8" presStyleCnt="14" custLinFactNeighborX="1404" custLinFactNeighborY="-16856">
        <dgm:presLayoutVars>
          <dgm:chPref val="3"/>
        </dgm:presLayoutVars>
      </dgm:prSet>
      <dgm:spPr/>
      <dgm:t>
        <a:bodyPr/>
        <a:lstStyle/>
        <a:p>
          <a:endParaRPr lang="en-US"/>
        </a:p>
      </dgm:t>
    </dgm:pt>
    <dgm:pt modelId="{D0496A21-CD92-4AEA-B2DF-4F44A9629B12}" type="pres">
      <dgm:prSet presAssocID="{207FC836-8213-49C0-A9C3-4A9E08734FAD}" presName="rootConnector" presStyleLbl="node4" presStyleIdx="8" presStyleCnt="14"/>
      <dgm:spPr/>
      <dgm:t>
        <a:bodyPr/>
        <a:lstStyle/>
        <a:p>
          <a:endParaRPr lang="en-US"/>
        </a:p>
      </dgm:t>
    </dgm:pt>
    <dgm:pt modelId="{D7BB92E8-7375-4236-A0E2-7E878213B7D2}" type="pres">
      <dgm:prSet presAssocID="{207FC836-8213-49C0-A9C3-4A9E08734FAD}" presName="hierChild4" presStyleCnt="0"/>
      <dgm:spPr/>
      <dgm:t>
        <a:bodyPr/>
        <a:lstStyle/>
        <a:p>
          <a:endParaRPr lang="en-US"/>
        </a:p>
      </dgm:t>
    </dgm:pt>
    <dgm:pt modelId="{1E27209A-9A32-4230-9DC1-7807B4736D04}" type="pres">
      <dgm:prSet presAssocID="{207FC836-8213-49C0-A9C3-4A9E08734FAD}" presName="hierChild5" presStyleCnt="0"/>
      <dgm:spPr/>
      <dgm:t>
        <a:bodyPr/>
        <a:lstStyle/>
        <a:p>
          <a:endParaRPr lang="en-US"/>
        </a:p>
      </dgm:t>
    </dgm:pt>
    <dgm:pt modelId="{5E9FBAD1-B427-489E-B89C-86A2DD465354}" type="pres">
      <dgm:prSet presAssocID="{C908DD53-42FB-4BD3-A9D4-CF8FDEEF4D4F}" presName="Name37" presStyleLbl="parChTrans1D4" presStyleIdx="9" presStyleCnt="14"/>
      <dgm:spPr/>
      <dgm:t>
        <a:bodyPr/>
        <a:lstStyle/>
        <a:p>
          <a:endParaRPr lang="en-US"/>
        </a:p>
      </dgm:t>
    </dgm:pt>
    <dgm:pt modelId="{8F9B0C92-B049-4E99-AA6A-B67B923AB379}" type="pres">
      <dgm:prSet presAssocID="{02AE4E06-5CC5-4DBA-AA63-6A4412B11BE0}" presName="hierRoot2" presStyleCnt="0">
        <dgm:presLayoutVars>
          <dgm:hierBranch val="init"/>
        </dgm:presLayoutVars>
      </dgm:prSet>
      <dgm:spPr/>
      <dgm:t>
        <a:bodyPr/>
        <a:lstStyle/>
        <a:p>
          <a:endParaRPr lang="en-US"/>
        </a:p>
      </dgm:t>
    </dgm:pt>
    <dgm:pt modelId="{EAEF7BB8-3A31-43CC-8FDF-D4CB6F0402D1}" type="pres">
      <dgm:prSet presAssocID="{02AE4E06-5CC5-4DBA-AA63-6A4412B11BE0}" presName="rootComposite" presStyleCnt="0"/>
      <dgm:spPr/>
      <dgm:t>
        <a:bodyPr/>
        <a:lstStyle/>
        <a:p>
          <a:endParaRPr lang="en-US"/>
        </a:p>
      </dgm:t>
    </dgm:pt>
    <dgm:pt modelId="{2F654FDA-A02A-45CF-8DBF-FEAC4DDCCF0E}" type="pres">
      <dgm:prSet presAssocID="{02AE4E06-5CC5-4DBA-AA63-6A4412B11BE0}" presName="rootText" presStyleLbl="node4" presStyleIdx="9" presStyleCnt="14" custLinFactNeighborY="-39329">
        <dgm:presLayoutVars>
          <dgm:chPref val="3"/>
        </dgm:presLayoutVars>
      </dgm:prSet>
      <dgm:spPr/>
      <dgm:t>
        <a:bodyPr/>
        <a:lstStyle/>
        <a:p>
          <a:endParaRPr lang="en-US"/>
        </a:p>
      </dgm:t>
    </dgm:pt>
    <dgm:pt modelId="{792EB883-CBDE-4924-9E5B-2837C31CC2C9}" type="pres">
      <dgm:prSet presAssocID="{02AE4E06-5CC5-4DBA-AA63-6A4412B11BE0}" presName="rootConnector" presStyleLbl="node4" presStyleIdx="9" presStyleCnt="14"/>
      <dgm:spPr/>
      <dgm:t>
        <a:bodyPr/>
        <a:lstStyle/>
        <a:p>
          <a:endParaRPr lang="en-US"/>
        </a:p>
      </dgm:t>
    </dgm:pt>
    <dgm:pt modelId="{66864C7D-709B-480C-A0F6-0D9A18B3F792}" type="pres">
      <dgm:prSet presAssocID="{02AE4E06-5CC5-4DBA-AA63-6A4412B11BE0}" presName="hierChild4" presStyleCnt="0"/>
      <dgm:spPr/>
      <dgm:t>
        <a:bodyPr/>
        <a:lstStyle/>
        <a:p>
          <a:endParaRPr lang="en-US"/>
        </a:p>
      </dgm:t>
    </dgm:pt>
    <dgm:pt modelId="{0648355A-A609-4BDD-BF52-08A7F8F62751}" type="pres">
      <dgm:prSet presAssocID="{02AE4E06-5CC5-4DBA-AA63-6A4412B11BE0}" presName="hierChild5" presStyleCnt="0"/>
      <dgm:spPr/>
      <dgm:t>
        <a:bodyPr/>
        <a:lstStyle/>
        <a:p>
          <a:endParaRPr lang="en-US"/>
        </a:p>
      </dgm:t>
    </dgm:pt>
    <dgm:pt modelId="{322C588C-82B5-4503-B799-75EC12D5F3EE}" type="pres">
      <dgm:prSet presAssocID="{D3D80166-D9B0-4A70-BE88-92617FC7CBC2}" presName="hierChild5" presStyleCnt="0"/>
      <dgm:spPr/>
      <dgm:t>
        <a:bodyPr/>
        <a:lstStyle/>
        <a:p>
          <a:endParaRPr lang="en-US"/>
        </a:p>
      </dgm:t>
    </dgm:pt>
    <dgm:pt modelId="{9F4ED68E-532D-4153-8C0A-F512AC2A887C}" type="pres">
      <dgm:prSet presAssocID="{DA6CCBE5-E565-4FA7-BA98-7ED08F1CD255}" presName="Name37" presStyleLbl="parChTrans1D3" presStyleIdx="3" presStyleCnt="5"/>
      <dgm:spPr/>
      <dgm:t>
        <a:bodyPr/>
        <a:lstStyle/>
        <a:p>
          <a:endParaRPr lang="en-US"/>
        </a:p>
      </dgm:t>
    </dgm:pt>
    <dgm:pt modelId="{16271D56-BC20-438C-BF1E-A5DD02359895}" type="pres">
      <dgm:prSet presAssocID="{47A8FDBE-B51A-422A-9875-BB71DE14C259}" presName="hierRoot2" presStyleCnt="0">
        <dgm:presLayoutVars>
          <dgm:hierBranch val="init"/>
        </dgm:presLayoutVars>
      </dgm:prSet>
      <dgm:spPr/>
      <dgm:t>
        <a:bodyPr/>
        <a:lstStyle/>
        <a:p>
          <a:endParaRPr lang="en-US"/>
        </a:p>
      </dgm:t>
    </dgm:pt>
    <dgm:pt modelId="{C1C21D29-1CE9-4281-B485-B234F1CD8767}" type="pres">
      <dgm:prSet presAssocID="{47A8FDBE-B51A-422A-9875-BB71DE14C259}" presName="rootComposite" presStyleCnt="0"/>
      <dgm:spPr/>
      <dgm:t>
        <a:bodyPr/>
        <a:lstStyle/>
        <a:p>
          <a:endParaRPr lang="en-US"/>
        </a:p>
      </dgm:t>
    </dgm:pt>
    <dgm:pt modelId="{6F39E241-082F-4BC0-8D61-8AC284DAE2B5}" type="pres">
      <dgm:prSet presAssocID="{47A8FDBE-B51A-422A-9875-BB71DE14C259}" presName="rootText" presStyleLbl="node3" presStyleIdx="3" presStyleCnt="5">
        <dgm:presLayoutVars>
          <dgm:chPref val="3"/>
        </dgm:presLayoutVars>
      </dgm:prSet>
      <dgm:spPr/>
      <dgm:t>
        <a:bodyPr/>
        <a:lstStyle/>
        <a:p>
          <a:endParaRPr lang="en-US"/>
        </a:p>
      </dgm:t>
    </dgm:pt>
    <dgm:pt modelId="{355D16DF-F074-4AAD-A215-B354BF8A03B5}" type="pres">
      <dgm:prSet presAssocID="{47A8FDBE-B51A-422A-9875-BB71DE14C259}" presName="rootConnector" presStyleLbl="node3" presStyleIdx="3" presStyleCnt="5"/>
      <dgm:spPr/>
      <dgm:t>
        <a:bodyPr/>
        <a:lstStyle/>
        <a:p>
          <a:endParaRPr lang="en-US"/>
        </a:p>
      </dgm:t>
    </dgm:pt>
    <dgm:pt modelId="{75C936C5-A5E9-4F85-BFDA-30396B5374EF}" type="pres">
      <dgm:prSet presAssocID="{47A8FDBE-B51A-422A-9875-BB71DE14C259}" presName="hierChild4" presStyleCnt="0"/>
      <dgm:spPr/>
      <dgm:t>
        <a:bodyPr/>
        <a:lstStyle/>
        <a:p>
          <a:endParaRPr lang="en-US"/>
        </a:p>
      </dgm:t>
    </dgm:pt>
    <dgm:pt modelId="{B8049C60-715E-486D-9F96-B40CCD5EA5D6}" type="pres">
      <dgm:prSet presAssocID="{D727C569-A514-4AEA-8E36-0F25C9AA9975}" presName="Name37" presStyleLbl="parChTrans1D4" presStyleIdx="10" presStyleCnt="14"/>
      <dgm:spPr/>
      <dgm:t>
        <a:bodyPr/>
        <a:lstStyle/>
        <a:p>
          <a:endParaRPr lang="en-US"/>
        </a:p>
      </dgm:t>
    </dgm:pt>
    <dgm:pt modelId="{32CD5F72-A4B6-4FFF-9EFB-B3989AA816ED}" type="pres">
      <dgm:prSet presAssocID="{478076F4-198E-4862-8B88-6178D07DA7B8}" presName="hierRoot2" presStyleCnt="0">
        <dgm:presLayoutVars>
          <dgm:hierBranch val="init"/>
        </dgm:presLayoutVars>
      </dgm:prSet>
      <dgm:spPr/>
      <dgm:t>
        <a:bodyPr/>
        <a:lstStyle/>
        <a:p>
          <a:endParaRPr lang="en-US"/>
        </a:p>
      </dgm:t>
    </dgm:pt>
    <dgm:pt modelId="{CA7D9BFD-3E4E-427F-9100-665B443F38D6}" type="pres">
      <dgm:prSet presAssocID="{478076F4-198E-4862-8B88-6178D07DA7B8}" presName="rootComposite" presStyleCnt="0"/>
      <dgm:spPr/>
      <dgm:t>
        <a:bodyPr/>
        <a:lstStyle/>
        <a:p>
          <a:endParaRPr lang="en-US"/>
        </a:p>
      </dgm:t>
    </dgm:pt>
    <dgm:pt modelId="{552220CD-BD02-4212-977D-8AF9A2B5CB2E}" type="pres">
      <dgm:prSet presAssocID="{478076F4-198E-4862-8B88-6178D07DA7B8}" presName="rootText" presStyleLbl="node4" presStyleIdx="10" presStyleCnt="14">
        <dgm:presLayoutVars>
          <dgm:chPref val="3"/>
        </dgm:presLayoutVars>
      </dgm:prSet>
      <dgm:spPr/>
      <dgm:t>
        <a:bodyPr/>
        <a:lstStyle/>
        <a:p>
          <a:endParaRPr lang="en-US"/>
        </a:p>
      </dgm:t>
    </dgm:pt>
    <dgm:pt modelId="{7E6D7D64-806C-48F4-8D87-3F8F0E39C744}" type="pres">
      <dgm:prSet presAssocID="{478076F4-198E-4862-8B88-6178D07DA7B8}" presName="rootConnector" presStyleLbl="node4" presStyleIdx="10" presStyleCnt="14"/>
      <dgm:spPr/>
      <dgm:t>
        <a:bodyPr/>
        <a:lstStyle/>
        <a:p>
          <a:endParaRPr lang="en-US"/>
        </a:p>
      </dgm:t>
    </dgm:pt>
    <dgm:pt modelId="{DAD83437-7270-470F-B662-2A02DD20C0DB}" type="pres">
      <dgm:prSet presAssocID="{478076F4-198E-4862-8B88-6178D07DA7B8}" presName="hierChild4" presStyleCnt="0"/>
      <dgm:spPr/>
      <dgm:t>
        <a:bodyPr/>
        <a:lstStyle/>
        <a:p>
          <a:endParaRPr lang="en-US"/>
        </a:p>
      </dgm:t>
    </dgm:pt>
    <dgm:pt modelId="{BE3B3603-EDB0-441A-88F2-BC0C95239A37}" type="pres">
      <dgm:prSet presAssocID="{478076F4-198E-4862-8B88-6178D07DA7B8}" presName="hierChild5" presStyleCnt="0"/>
      <dgm:spPr/>
      <dgm:t>
        <a:bodyPr/>
        <a:lstStyle/>
        <a:p>
          <a:endParaRPr lang="en-US"/>
        </a:p>
      </dgm:t>
    </dgm:pt>
    <dgm:pt modelId="{0CAEE3F2-F31C-432A-A1C4-ED774D922CC6}" type="pres">
      <dgm:prSet presAssocID="{1891C5F5-9599-448D-9DF7-9AE39D439251}" presName="Name37" presStyleLbl="parChTrans1D4" presStyleIdx="11" presStyleCnt="14"/>
      <dgm:spPr/>
      <dgm:t>
        <a:bodyPr/>
        <a:lstStyle/>
        <a:p>
          <a:endParaRPr lang="en-US"/>
        </a:p>
      </dgm:t>
    </dgm:pt>
    <dgm:pt modelId="{C362AD81-D9E3-4E50-9FBF-A0B7423DA600}" type="pres">
      <dgm:prSet presAssocID="{2B62AD0B-DFDD-48E3-BF0F-9C8C6449A2E8}" presName="hierRoot2" presStyleCnt="0">
        <dgm:presLayoutVars>
          <dgm:hierBranch val="init"/>
        </dgm:presLayoutVars>
      </dgm:prSet>
      <dgm:spPr/>
      <dgm:t>
        <a:bodyPr/>
        <a:lstStyle/>
        <a:p>
          <a:endParaRPr lang="en-US"/>
        </a:p>
      </dgm:t>
    </dgm:pt>
    <dgm:pt modelId="{6C565F48-1ADB-4F05-AD91-BDB18A1A991B}" type="pres">
      <dgm:prSet presAssocID="{2B62AD0B-DFDD-48E3-BF0F-9C8C6449A2E8}" presName="rootComposite" presStyleCnt="0"/>
      <dgm:spPr/>
      <dgm:t>
        <a:bodyPr/>
        <a:lstStyle/>
        <a:p>
          <a:endParaRPr lang="en-US"/>
        </a:p>
      </dgm:t>
    </dgm:pt>
    <dgm:pt modelId="{D061E90D-229E-4CA5-AFD1-1D3EF26A31AF}" type="pres">
      <dgm:prSet presAssocID="{2B62AD0B-DFDD-48E3-BF0F-9C8C6449A2E8}" presName="rootText" presStyleLbl="node4" presStyleIdx="11" presStyleCnt="14">
        <dgm:presLayoutVars>
          <dgm:chPref val="3"/>
        </dgm:presLayoutVars>
      </dgm:prSet>
      <dgm:spPr/>
      <dgm:t>
        <a:bodyPr/>
        <a:lstStyle/>
        <a:p>
          <a:endParaRPr lang="en-US"/>
        </a:p>
      </dgm:t>
    </dgm:pt>
    <dgm:pt modelId="{5F7795C7-8227-456F-8B24-65C32D1A521E}" type="pres">
      <dgm:prSet presAssocID="{2B62AD0B-DFDD-48E3-BF0F-9C8C6449A2E8}" presName="rootConnector" presStyleLbl="node4" presStyleIdx="11" presStyleCnt="14"/>
      <dgm:spPr/>
      <dgm:t>
        <a:bodyPr/>
        <a:lstStyle/>
        <a:p>
          <a:endParaRPr lang="en-US"/>
        </a:p>
      </dgm:t>
    </dgm:pt>
    <dgm:pt modelId="{3F172272-ACF6-4431-8A84-5788F2C007E5}" type="pres">
      <dgm:prSet presAssocID="{2B62AD0B-DFDD-48E3-BF0F-9C8C6449A2E8}" presName="hierChild4" presStyleCnt="0"/>
      <dgm:spPr/>
      <dgm:t>
        <a:bodyPr/>
        <a:lstStyle/>
        <a:p>
          <a:endParaRPr lang="en-US"/>
        </a:p>
      </dgm:t>
    </dgm:pt>
    <dgm:pt modelId="{03776A92-8E85-4454-AFD9-24ADFDA4B7AB}" type="pres">
      <dgm:prSet presAssocID="{2B62AD0B-DFDD-48E3-BF0F-9C8C6449A2E8}" presName="hierChild5" presStyleCnt="0"/>
      <dgm:spPr/>
      <dgm:t>
        <a:bodyPr/>
        <a:lstStyle/>
        <a:p>
          <a:endParaRPr lang="en-US"/>
        </a:p>
      </dgm:t>
    </dgm:pt>
    <dgm:pt modelId="{7D52D674-FE75-4DDE-A053-541A2BFE4AE3}" type="pres">
      <dgm:prSet presAssocID="{47A8FDBE-B51A-422A-9875-BB71DE14C259}" presName="hierChild5" presStyleCnt="0"/>
      <dgm:spPr/>
      <dgm:t>
        <a:bodyPr/>
        <a:lstStyle/>
        <a:p>
          <a:endParaRPr lang="en-US"/>
        </a:p>
      </dgm:t>
    </dgm:pt>
    <dgm:pt modelId="{41EC6A93-0F40-4DD4-B0A1-28AF397BFD98}" type="pres">
      <dgm:prSet presAssocID="{F541152B-3F79-4A34-8085-5EB70A87584C}" presName="Name37" presStyleLbl="parChTrans1D3" presStyleIdx="4" presStyleCnt="5"/>
      <dgm:spPr/>
      <dgm:t>
        <a:bodyPr/>
        <a:lstStyle/>
        <a:p>
          <a:endParaRPr lang="en-US"/>
        </a:p>
      </dgm:t>
    </dgm:pt>
    <dgm:pt modelId="{75A853BB-0ED5-4151-8243-63F5BD721036}" type="pres">
      <dgm:prSet presAssocID="{62750613-1315-4439-93DC-52F98875B167}" presName="hierRoot2" presStyleCnt="0">
        <dgm:presLayoutVars>
          <dgm:hierBranch val="init"/>
        </dgm:presLayoutVars>
      </dgm:prSet>
      <dgm:spPr/>
      <dgm:t>
        <a:bodyPr/>
        <a:lstStyle/>
        <a:p>
          <a:endParaRPr lang="en-US"/>
        </a:p>
      </dgm:t>
    </dgm:pt>
    <dgm:pt modelId="{15D2D312-0967-4278-A1B9-4A236CA904D5}" type="pres">
      <dgm:prSet presAssocID="{62750613-1315-4439-93DC-52F98875B167}" presName="rootComposite" presStyleCnt="0"/>
      <dgm:spPr/>
      <dgm:t>
        <a:bodyPr/>
        <a:lstStyle/>
        <a:p>
          <a:endParaRPr lang="en-US"/>
        </a:p>
      </dgm:t>
    </dgm:pt>
    <dgm:pt modelId="{E8EFFABF-F847-4251-9ECF-C8144BA3F58F}" type="pres">
      <dgm:prSet presAssocID="{62750613-1315-4439-93DC-52F98875B167}" presName="rootText" presStyleLbl="node3" presStyleIdx="4" presStyleCnt="5">
        <dgm:presLayoutVars>
          <dgm:chPref val="3"/>
        </dgm:presLayoutVars>
      </dgm:prSet>
      <dgm:spPr/>
      <dgm:t>
        <a:bodyPr/>
        <a:lstStyle/>
        <a:p>
          <a:endParaRPr lang="en-US"/>
        </a:p>
      </dgm:t>
    </dgm:pt>
    <dgm:pt modelId="{AF1C3AAC-1AEB-4DC0-BACA-37E26F744386}" type="pres">
      <dgm:prSet presAssocID="{62750613-1315-4439-93DC-52F98875B167}" presName="rootConnector" presStyleLbl="node3" presStyleIdx="4" presStyleCnt="5"/>
      <dgm:spPr/>
      <dgm:t>
        <a:bodyPr/>
        <a:lstStyle/>
        <a:p>
          <a:endParaRPr lang="en-US"/>
        </a:p>
      </dgm:t>
    </dgm:pt>
    <dgm:pt modelId="{FB3C5492-C193-4085-97A9-D95F508DB870}" type="pres">
      <dgm:prSet presAssocID="{62750613-1315-4439-93DC-52F98875B167}" presName="hierChild4" presStyleCnt="0"/>
      <dgm:spPr/>
      <dgm:t>
        <a:bodyPr/>
        <a:lstStyle/>
        <a:p>
          <a:endParaRPr lang="en-US"/>
        </a:p>
      </dgm:t>
    </dgm:pt>
    <dgm:pt modelId="{49BF7D3A-CE3A-4310-BFB7-F9DE446AA9C5}" type="pres">
      <dgm:prSet presAssocID="{67B6A49E-B3E4-4AFC-A3F2-6A517C48E1CA}" presName="Name37" presStyleLbl="parChTrans1D4" presStyleIdx="12" presStyleCnt="14"/>
      <dgm:spPr/>
      <dgm:t>
        <a:bodyPr/>
        <a:lstStyle/>
        <a:p>
          <a:endParaRPr lang="en-US"/>
        </a:p>
      </dgm:t>
    </dgm:pt>
    <dgm:pt modelId="{3E764116-F352-4512-9BDB-193A2E56ABDD}" type="pres">
      <dgm:prSet presAssocID="{7CDDD7F5-46B9-4630-818A-09D6881FA35D}" presName="hierRoot2" presStyleCnt="0">
        <dgm:presLayoutVars>
          <dgm:hierBranch val="init"/>
        </dgm:presLayoutVars>
      </dgm:prSet>
      <dgm:spPr/>
      <dgm:t>
        <a:bodyPr/>
        <a:lstStyle/>
        <a:p>
          <a:endParaRPr lang="en-US"/>
        </a:p>
      </dgm:t>
    </dgm:pt>
    <dgm:pt modelId="{7CCCA3AD-022C-4A20-9776-B7792D6324BA}" type="pres">
      <dgm:prSet presAssocID="{7CDDD7F5-46B9-4630-818A-09D6881FA35D}" presName="rootComposite" presStyleCnt="0"/>
      <dgm:spPr/>
      <dgm:t>
        <a:bodyPr/>
        <a:lstStyle/>
        <a:p>
          <a:endParaRPr lang="en-US"/>
        </a:p>
      </dgm:t>
    </dgm:pt>
    <dgm:pt modelId="{42D09F92-1CAC-4091-9F0C-EB37076EF4CA}" type="pres">
      <dgm:prSet presAssocID="{7CDDD7F5-46B9-4630-818A-09D6881FA35D}" presName="rootText" presStyleLbl="node4" presStyleIdx="12" presStyleCnt="14" custLinFactY="49036" custLinFactNeighborX="-2661" custLinFactNeighborY="100000">
        <dgm:presLayoutVars>
          <dgm:chPref val="3"/>
        </dgm:presLayoutVars>
      </dgm:prSet>
      <dgm:spPr/>
      <dgm:t>
        <a:bodyPr/>
        <a:lstStyle/>
        <a:p>
          <a:endParaRPr lang="en-US"/>
        </a:p>
      </dgm:t>
    </dgm:pt>
    <dgm:pt modelId="{25C03200-05E1-41CA-86CA-1E6499C5C5A5}" type="pres">
      <dgm:prSet presAssocID="{7CDDD7F5-46B9-4630-818A-09D6881FA35D}" presName="rootConnector" presStyleLbl="node4" presStyleIdx="12" presStyleCnt="14"/>
      <dgm:spPr/>
      <dgm:t>
        <a:bodyPr/>
        <a:lstStyle/>
        <a:p>
          <a:endParaRPr lang="en-US"/>
        </a:p>
      </dgm:t>
    </dgm:pt>
    <dgm:pt modelId="{EB5C5ADA-ED20-4B49-9010-D453A2163A57}" type="pres">
      <dgm:prSet presAssocID="{7CDDD7F5-46B9-4630-818A-09D6881FA35D}" presName="hierChild4" presStyleCnt="0"/>
      <dgm:spPr/>
      <dgm:t>
        <a:bodyPr/>
        <a:lstStyle/>
        <a:p>
          <a:endParaRPr lang="en-US"/>
        </a:p>
      </dgm:t>
    </dgm:pt>
    <dgm:pt modelId="{2818B2BC-8F3D-413B-BE22-369C9F72510D}" type="pres">
      <dgm:prSet presAssocID="{7CDDD7F5-46B9-4630-818A-09D6881FA35D}" presName="hierChild5" presStyleCnt="0"/>
      <dgm:spPr/>
      <dgm:t>
        <a:bodyPr/>
        <a:lstStyle/>
        <a:p>
          <a:endParaRPr lang="en-US"/>
        </a:p>
      </dgm:t>
    </dgm:pt>
    <dgm:pt modelId="{836731AB-7EF3-4CCE-8AD5-16581B65FD2F}" type="pres">
      <dgm:prSet presAssocID="{9EF66305-4872-4DE7-8C67-BA07A3861F7E}" presName="Name37" presStyleLbl="parChTrans1D4" presStyleIdx="13" presStyleCnt="14"/>
      <dgm:spPr/>
      <dgm:t>
        <a:bodyPr/>
        <a:lstStyle/>
        <a:p>
          <a:endParaRPr lang="en-US"/>
        </a:p>
      </dgm:t>
    </dgm:pt>
    <dgm:pt modelId="{01FD08F0-F74A-4892-8E8B-5019CAA44A45}" type="pres">
      <dgm:prSet presAssocID="{AF43D50E-3514-4964-802E-3EE525D4F60A}" presName="hierRoot2" presStyleCnt="0">
        <dgm:presLayoutVars>
          <dgm:hierBranch val="init"/>
        </dgm:presLayoutVars>
      </dgm:prSet>
      <dgm:spPr/>
      <dgm:t>
        <a:bodyPr/>
        <a:lstStyle/>
        <a:p>
          <a:endParaRPr lang="en-US"/>
        </a:p>
      </dgm:t>
    </dgm:pt>
    <dgm:pt modelId="{C3F7AA08-DA06-4186-8827-6E9FC00BAE86}" type="pres">
      <dgm:prSet presAssocID="{AF43D50E-3514-4964-802E-3EE525D4F60A}" presName="rootComposite" presStyleCnt="0"/>
      <dgm:spPr/>
      <dgm:t>
        <a:bodyPr/>
        <a:lstStyle/>
        <a:p>
          <a:endParaRPr lang="en-US"/>
        </a:p>
      </dgm:t>
    </dgm:pt>
    <dgm:pt modelId="{31067D45-F2E9-420C-B084-DDCDD20D8D9B}" type="pres">
      <dgm:prSet presAssocID="{AF43D50E-3514-4964-802E-3EE525D4F60A}" presName="rootText" presStyleLbl="node4" presStyleIdx="13" presStyleCnt="14" custLinFactY="-33068" custLinFactNeighborX="-2661" custLinFactNeighborY="-100000">
        <dgm:presLayoutVars>
          <dgm:chPref val="3"/>
        </dgm:presLayoutVars>
      </dgm:prSet>
      <dgm:spPr/>
      <dgm:t>
        <a:bodyPr/>
        <a:lstStyle/>
        <a:p>
          <a:endParaRPr lang="en-US"/>
        </a:p>
      </dgm:t>
    </dgm:pt>
    <dgm:pt modelId="{CFEEE866-CBF7-4806-9524-5E808023B644}" type="pres">
      <dgm:prSet presAssocID="{AF43D50E-3514-4964-802E-3EE525D4F60A}" presName="rootConnector" presStyleLbl="node4" presStyleIdx="13" presStyleCnt="14"/>
      <dgm:spPr/>
      <dgm:t>
        <a:bodyPr/>
        <a:lstStyle/>
        <a:p>
          <a:endParaRPr lang="en-US"/>
        </a:p>
      </dgm:t>
    </dgm:pt>
    <dgm:pt modelId="{9B4B4604-8102-4480-9626-FE5A98D02E55}" type="pres">
      <dgm:prSet presAssocID="{AF43D50E-3514-4964-802E-3EE525D4F60A}" presName="hierChild4" presStyleCnt="0"/>
      <dgm:spPr/>
      <dgm:t>
        <a:bodyPr/>
        <a:lstStyle/>
        <a:p>
          <a:endParaRPr lang="en-US"/>
        </a:p>
      </dgm:t>
    </dgm:pt>
    <dgm:pt modelId="{9B309268-F13B-44B0-96D0-33B560681001}" type="pres">
      <dgm:prSet presAssocID="{AF43D50E-3514-4964-802E-3EE525D4F60A}" presName="hierChild5" presStyleCnt="0"/>
      <dgm:spPr/>
      <dgm:t>
        <a:bodyPr/>
        <a:lstStyle/>
        <a:p>
          <a:endParaRPr lang="en-US"/>
        </a:p>
      </dgm:t>
    </dgm:pt>
    <dgm:pt modelId="{613DBDC2-29B1-4DAE-8E14-66FB8CE1C251}" type="pres">
      <dgm:prSet presAssocID="{62750613-1315-4439-93DC-52F98875B167}" presName="hierChild5" presStyleCnt="0"/>
      <dgm:spPr/>
      <dgm:t>
        <a:bodyPr/>
        <a:lstStyle/>
        <a:p>
          <a:endParaRPr lang="en-US"/>
        </a:p>
      </dgm:t>
    </dgm:pt>
    <dgm:pt modelId="{BACF5586-C336-45B8-A5D2-87A57539BB1D}" type="pres">
      <dgm:prSet presAssocID="{CE80455B-D2F4-4D5D-89B0-C76CBC8E32B8}" presName="hierChild5" presStyleCnt="0"/>
      <dgm:spPr/>
      <dgm:t>
        <a:bodyPr/>
        <a:lstStyle/>
        <a:p>
          <a:endParaRPr lang="en-US"/>
        </a:p>
      </dgm:t>
    </dgm:pt>
    <dgm:pt modelId="{696F24DE-02BD-4642-8FD7-473B2E2E6B92}" type="pres">
      <dgm:prSet presAssocID="{7701A333-EE50-416E-94D3-2951C2DCEA93}" presName="hierChild3" presStyleCnt="0"/>
      <dgm:spPr/>
      <dgm:t>
        <a:bodyPr/>
        <a:lstStyle/>
        <a:p>
          <a:endParaRPr lang="en-US"/>
        </a:p>
      </dgm:t>
    </dgm:pt>
  </dgm:ptLst>
  <dgm:cxnLst>
    <dgm:cxn modelId="{9AF74CA1-DE4D-4567-A2FF-55D22AB66C1F}" type="presOf" srcId="{CE80455B-D2F4-4D5D-89B0-C76CBC8E32B8}" destId="{4B5151FF-6659-4387-B327-622EDB416CED}" srcOrd="1" destOrd="0" presId="urn:microsoft.com/office/officeart/2005/8/layout/orgChart1"/>
    <dgm:cxn modelId="{79687D60-90B3-40C2-8A5B-2B79F45FD6F5}" srcId="{CFDB5584-3468-4546-8158-B1C9F1E006E1}" destId="{7701A333-EE50-416E-94D3-2951C2DCEA93}" srcOrd="0" destOrd="0" parTransId="{626476A6-69CF-4EA4-A43D-201B8841786B}" sibTransId="{F63D2495-7933-48F8-9749-D3BE804C978E}"/>
    <dgm:cxn modelId="{FAD46238-1A31-4F8A-B04E-2B9C81774127}" srcId="{D3D80166-D9B0-4A70-BE88-92617FC7CBC2}" destId="{02AE4E06-5CC5-4DBA-AA63-6A4412B11BE0}" srcOrd="3" destOrd="0" parTransId="{C908DD53-42FB-4BD3-A9D4-CF8FDEEF4D4F}" sibTransId="{F2C3E4ED-2981-42DD-BA99-6557AD55D2C5}"/>
    <dgm:cxn modelId="{85A92EB1-43DC-4352-8A95-B6A23AD631E8}" type="presOf" srcId="{DA6CCBE5-E565-4FA7-BA98-7ED08F1CD255}" destId="{9F4ED68E-532D-4153-8C0A-F512AC2A887C}" srcOrd="0" destOrd="0" presId="urn:microsoft.com/office/officeart/2005/8/layout/orgChart1"/>
    <dgm:cxn modelId="{FFAC5CA7-C713-4EA5-B0BA-5911E78F781E}" type="presOf" srcId="{AF43D50E-3514-4964-802E-3EE525D4F60A}" destId="{31067D45-F2E9-420C-B084-DDCDD20D8D9B}" srcOrd="0" destOrd="0" presId="urn:microsoft.com/office/officeart/2005/8/layout/orgChart1"/>
    <dgm:cxn modelId="{9D084814-A697-4CF5-AE1E-D05133E98D6C}" type="presOf" srcId="{FE38DEE1-B850-41AE-B526-565AE307BF16}" destId="{448ED780-01CB-4FC2-B0DE-CFC446DC6558}" srcOrd="1" destOrd="0" presId="urn:microsoft.com/office/officeart/2005/8/layout/orgChart1"/>
    <dgm:cxn modelId="{8F99E6B9-3F75-42C7-9C9C-D19EA22F8F29}" type="presOf" srcId="{566067C2-C04A-4D69-A8DD-A04EBC9080CA}" destId="{86B9CFAB-AE29-4E58-9601-7555CDBB6968}" srcOrd="1" destOrd="0" presId="urn:microsoft.com/office/officeart/2005/8/layout/orgChart1"/>
    <dgm:cxn modelId="{88E0DA94-707E-4C2F-911B-FEC77EC3C079}" type="presOf" srcId="{207FC836-8213-49C0-A9C3-4A9E08734FAD}" destId="{D0496A21-CD92-4AEA-B2DF-4F44A9629B12}" srcOrd="1" destOrd="0" presId="urn:microsoft.com/office/officeart/2005/8/layout/orgChart1"/>
    <dgm:cxn modelId="{2501B3C2-7540-4E5C-B8E0-FB77FF4E6BD3}" srcId="{D3D80166-D9B0-4A70-BE88-92617FC7CBC2}" destId="{566067C2-C04A-4D69-A8DD-A04EBC9080CA}" srcOrd="1" destOrd="0" parTransId="{6B4211B5-BB1E-406B-ACE9-EC635D62C46F}" sibTransId="{ADE23F47-B464-470F-8981-A0959F61DF03}"/>
    <dgm:cxn modelId="{346E6804-7B4F-4FEE-B912-8AE3627E4A81}" type="presOf" srcId="{93D87169-3037-4AC6-A63C-0D21083BE17A}" destId="{30902C46-249B-4231-9D1E-D733ACDF4676}" srcOrd="0" destOrd="0" presId="urn:microsoft.com/office/officeart/2005/8/layout/orgChart1"/>
    <dgm:cxn modelId="{2A58E560-3AAE-470E-A013-0E832AA90379}" type="presOf" srcId="{478076F4-198E-4862-8B88-6178D07DA7B8}" destId="{552220CD-BD02-4212-977D-8AF9A2B5CB2E}" srcOrd="0" destOrd="0" presId="urn:microsoft.com/office/officeart/2005/8/layout/orgChart1"/>
    <dgm:cxn modelId="{E38F0918-94C8-4C66-840E-29229DA7AD5F}" srcId="{CE80455B-D2F4-4D5D-89B0-C76CBC8E32B8}" destId="{D3D80166-D9B0-4A70-BE88-92617FC7CBC2}" srcOrd="2" destOrd="0" parTransId="{1DD3D94F-36D7-4BE1-81AB-BD469AD17046}" sibTransId="{0C607F19-7FAF-4371-A5CB-1CE87C4D3CB4}"/>
    <dgm:cxn modelId="{576D7BEA-1C59-466A-A9A0-F7376E4BD7B3}" type="presOf" srcId="{F1D1826A-351C-4F5B-8B20-0A6C2708822E}" destId="{B81518D9-D077-4BF7-8299-60FE4713E96D}" srcOrd="1" destOrd="0" presId="urn:microsoft.com/office/officeart/2005/8/layout/orgChart1"/>
    <dgm:cxn modelId="{3D69D69A-98E2-481A-BD67-8C5E19C17CEC}" type="presOf" srcId="{1891C5F5-9599-448D-9DF7-9AE39D439251}" destId="{0CAEE3F2-F31C-432A-A1C4-ED774D922CC6}" srcOrd="0" destOrd="0" presId="urn:microsoft.com/office/officeart/2005/8/layout/orgChart1"/>
    <dgm:cxn modelId="{772781CB-E410-461B-BE8F-2B1E4747C422}" srcId="{7701A333-EE50-416E-94D3-2951C2DCEA93}" destId="{CE80455B-D2F4-4D5D-89B0-C76CBC8E32B8}" srcOrd="0" destOrd="0" parTransId="{22564839-E64A-43A5-A27E-5147C846563D}" sibTransId="{3988EC56-D802-4C31-9A80-20CB0B512E54}"/>
    <dgm:cxn modelId="{CCF6D0A3-8E71-425C-8AA1-5A16132905C6}" srcId="{47A8FDBE-B51A-422A-9875-BB71DE14C259}" destId="{2B62AD0B-DFDD-48E3-BF0F-9C8C6449A2E8}" srcOrd="1" destOrd="0" parTransId="{1891C5F5-9599-448D-9DF7-9AE39D439251}" sibTransId="{D4926BBA-7188-4FE2-8B73-F0F6899F4983}"/>
    <dgm:cxn modelId="{29D36758-4913-4E84-8E1D-6890C6FE15B7}" type="presOf" srcId="{2B62AD0B-DFDD-48E3-BF0F-9C8C6449A2E8}" destId="{D061E90D-229E-4CA5-AFD1-1D3EF26A31AF}" srcOrd="0" destOrd="0" presId="urn:microsoft.com/office/officeart/2005/8/layout/orgChart1"/>
    <dgm:cxn modelId="{2A7B1430-F338-4B08-ADCF-DF351825FE0A}" type="presOf" srcId="{E28F2014-461D-4D9F-BBC6-4C7F4B7C10DE}" destId="{F4D81048-AFDC-42BF-A3BF-0F4E0E0698F6}" srcOrd="0" destOrd="0" presId="urn:microsoft.com/office/officeart/2005/8/layout/orgChart1"/>
    <dgm:cxn modelId="{A6E633CF-42DA-41D5-938C-2D15DE44E00F}" srcId="{62750613-1315-4439-93DC-52F98875B167}" destId="{7CDDD7F5-46B9-4630-818A-09D6881FA35D}" srcOrd="0" destOrd="0" parTransId="{67B6A49E-B3E4-4AFC-A3F2-6A517C48E1CA}" sibTransId="{1577B2CF-3CDE-4DF6-BFC7-7F963743A567}"/>
    <dgm:cxn modelId="{FCD79952-E015-40C3-80B4-D2A36DA5E8AD}" type="presOf" srcId="{596DCBD5-0CC1-4D62-98F8-FA14B5EBAB2B}" destId="{8F87E03E-AF6A-4FB9-B508-EE51F3016104}" srcOrd="0" destOrd="0" presId="urn:microsoft.com/office/officeart/2005/8/layout/orgChart1"/>
    <dgm:cxn modelId="{1A3FD196-33AC-4442-B0E7-2E81BC0CB7CF}" type="presOf" srcId="{7CDDD7F5-46B9-4630-818A-09D6881FA35D}" destId="{42D09F92-1CAC-4091-9F0C-EB37076EF4CA}" srcOrd="0" destOrd="0" presId="urn:microsoft.com/office/officeart/2005/8/layout/orgChart1"/>
    <dgm:cxn modelId="{006893A6-E617-4349-896A-701361F54D51}" srcId="{62750613-1315-4439-93DC-52F98875B167}" destId="{AF43D50E-3514-4964-802E-3EE525D4F60A}" srcOrd="1" destOrd="0" parTransId="{9EF66305-4872-4DE7-8C67-BA07A3861F7E}" sibTransId="{D44894B8-9660-446E-8BA5-4358D129D690}"/>
    <dgm:cxn modelId="{C2A26948-7CA3-41BE-A3C8-5AB9E559FFD0}" type="presOf" srcId="{566067C2-C04A-4D69-A8DD-A04EBC9080CA}" destId="{E26C1420-4DDC-4280-9921-47E5CE55B293}" srcOrd="0" destOrd="0" presId="urn:microsoft.com/office/officeart/2005/8/layout/orgChart1"/>
    <dgm:cxn modelId="{4EB95E6B-97C8-4A6F-815E-A86A09AC67C1}" srcId="{AA600D55-DBDC-40D5-A335-AE02711BB0EC}" destId="{A28CDECC-3C17-4E92-8F90-15FD29F85649}" srcOrd="3" destOrd="0" parTransId="{AF235B05-1051-4B3C-B9DF-3ABA62ED24A6}" sibTransId="{EEEAA3C9-0F03-4E7F-8D33-E2035A2586D5}"/>
    <dgm:cxn modelId="{E080A9B5-23F3-4E5E-8FA4-BF3FC3DD2D12}" type="presOf" srcId="{A28CDECC-3C17-4E92-8F90-15FD29F85649}" destId="{3723E9DA-11DE-4EE0-975A-BE002753C3B6}" srcOrd="1" destOrd="0" presId="urn:microsoft.com/office/officeart/2005/8/layout/orgChart1"/>
    <dgm:cxn modelId="{AD4BB3FD-ACD4-485D-9ECD-AA6632FB81C3}" type="presOf" srcId="{02AE4E06-5CC5-4DBA-AA63-6A4412B11BE0}" destId="{2F654FDA-A02A-45CF-8DBF-FEAC4DDCCF0E}" srcOrd="0" destOrd="0" presId="urn:microsoft.com/office/officeart/2005/8/layout/orgChart1"/>
    <dgm:cxn modelId="{27862BB3-F90F-46AF-950A-DB37478C8601}" type="presOf" srcId="{AF235B05-1051-4B3C-B9DF-3ABA62ED24A6}" destId="{23E317DE-3B98-4FB9-B244-939F061A7A61}" srcOrd="0" destOrd="0" presId="urn:microsoft.com/office/officeart/2005/8/layout/orgChart1"/>
    <dgm:cxn modelId="{FEC7B4B7-FAAE-400E-B5F5-E5C542876215}" type="presOf" srcId="{AA600D55-DBDC-40D5-A335-AE02711BB0EC}" destId="{8238A591-DEB0-4710-B067-2A5B20FFB414}" srcOrd="0" destOrd="0" presId="urn:microsoft.com/office/officeart/2005/8/layout/orgChart1"/>
    <dgm:cxn modelId="{33FAB131-43EA-496E-86B7-ECA5B631295F}" type="presOf" srcId="{D727C569-A514-4AEA-8E36-0F25C9AA9975}" destId="{B8049C60-715E-486D-9F96-B40CCD5EA5D6}" srcOrd="0" destOrd="0" presId="urn:microsoft.com/office/officeart/2005/8/layout/orgChart1"/>
    <dgm:cxn modelId="{03BDF8AE-B331-4A51-9C08-B9E873429956}" srcId="{CE80455B-D2F4-4D5D-89B0-C76CBC8E32B8}" destId="{47A8FDBE-B51A-422A-9875-BB71DE14C259}" srcOrd="3" destOrd="0" parTransId="{DA6CCBE5-E565-4FA7-BA98-7ED08F1CD255}" sibTransId="{13559A9C-6770-4383-9565-72FB771F959E}"/>
    <dgm:cxn modelId="{87694C57-467B-4297-B959-F6150D7B436C}" type="presOf" srcId="{CFDB5584-3468-4546-8158-B1C9F1E006E1}" destId="{25A83FBD-C925-4BD9-90A4-56FC39A3CDD4}" srcOrd="0" destOrd="0" presId="urn:microsoft.com/office/officeart/2005/8/layout/orgChart1"/>
    <dgm:cxn modelId="{1D7682F5-15E1-4D4A-BBB0-323E3458B0AB}" type="presOf" srcId="{6B4211B5-BB1E-406B-ACE9-EC635D62C46F}" destId="{D2555695-7B9F-4648-8CF2-085CA247F977}" srcOrd="0" destOrd="0" presId="urn:microsoft.com/office/officeart/2005/8/layout/orgChart1"/>
    <dgm:cxn modelId="{C4DD7837-06B8-48B8-BEC5-3C3576180214}" type="presOf" srcId="{CE80455B-D2F4-4D5D-89B0-C76CBC8E32B8}" destId="{3909042D-380A-4195-BE35-DED575E71C64}" srcOrd="0" destOrd="0" presId="urn:microsoft.com/office/officeart/2005/8/layout/orgChart1"/>
    <dgm:cxn modelId="{3CC4C732-EE71-4781-A1B3-F6FA1F6039BF}" srcId="{AA600D55-DBDC-40D5-A335-AE02711BB0EC}" destId="{FE38DEE1-B850-41AE-B526-565AE307BF16}" srcOrd="0" destOrd="0" parTransId="{55E859BD-FBE0-43FA-8AE0-798C6E709ADB}" sibTransId="{C20309B6-6BF5-4920-95B3-BE1F88946764}"/>
    <dgm:cxn modelId="{67D329C1-0945-4022-B052-0FE64866A7CF}" type="presOf" srcId="{1DD3D94F-36D7-4BE1-81AB-BD469AD17046}" destId="{7C918D16-BFFE-4A9E-B5B2-F057AA7FEF51}" srcOrd="0" destOrd="0" presId="urn:microsoft.com/office/officeart/2005/8/layout/orgChart1"/>
    <dgm:cxn modelId="{9A738AB9-10F4-4535-A367-99F45638F5BB}" type="presOf" srcId="{22564839-E64A-43A5-A27E-5147C846563D}" destId="{B8C3A105-ACA8-498B-9A53-8070A811FC72}" srcOrd="0" destOrd="0" presId="urn:microsoft.com/office/officeart/2005/8/layout/orgChart1"/>
    <dgm:cxn modelId="{C0699466-0B7F-44D7-80A7-1727A8302C80}" type="presOf" srcId="{93D87169-3037-4AC6-A63C-0D21083BE17A}" destId="{203958D9-3EA7-4B0F-8F1A-86AE031186A4}" srcOrd="1" destOrd="0" presId="urn:microsoft.com/office/officeart/2005/8/layout/orgChart1"/>
    <dgm:cxn modelId="{78F13896-9C7C-4A29-B0C3-0C6485D371A8}" type="presOf" srcId="{62750613-1315-4439-93DC-52F98875B167}" destId="{AF1C3AAC-1AEB-4DC0-BACA-37E26F744386}" srcOrd="1" destOrd="0" presId="urn:microsoft.com/office/officeart/2005/8/layout/orgChart1"/>
    <dgm:cxn modelId="{B780C268-8F52-447B-B545-1EBDCB2A30D9}" type="presOf" srcId="{E28F2014-461D-4D9F-BBC6-4C7F4B7C10DE}" destId="{FABB2FA9-CA2D-43BD-8939-4A073DA96117}" srcOrd="1" destOrd="0" presId="urn:microsoft.com/office/officeart/2005/8/layout/orgChart1"/>
    <dgm:cxn modelId="{588B1644-191A-4073-B50A-3114D6AF8E02}" srcId="{596DCBD5-0CC1-4D62-98F8-FA14B5EBAB2B}" destId="{215FCD85-4C2B-4B7B-BE51-CE6A159A4884}" srcOrd="0" destOrd="0" parTransId="{B6C824FC-E157-4EAF-B1D7-2984357D956D}" sibTransId="{A795A2B7-6DB6-49C6-BB91-525436DFADA8}"/>
    <dgm:cxn modelId="{79D22D81-79B3-4D1A-B47C-B93775DF8A1B}" srcId="{AA600D55-DBDC-40D5-A335-AE02711BB0EC}" destId="{E28F2014-461D-4D9F-BBC6-4C7F4B7C10DE}" srcOrd="1" destOrd="0" parTransId="{6DB68874-725C-4C80-B4C6-1327B7F1BDBE}" sibTransId="{8066C88B-7DD7-420B-9DD9-B12AE60DE38E}"/>
    <dgm:cxn modelId="{79F83D2A-33B1-462F-A4E4-988373FB42AD}" srcId="{CE80455B-D2F4-4D5D-89B0-C76CBC8E32B8}" destId="{AA600D55-DBDC-40D5-A335-AE02711BB0EC}" srcOrd="0" destOrd="0" parTransId="{501A359C-46B0-4E4E-827B-7A0D459E90EE}" sibTransId="{4C2017B5-268A-4E25-A74F-45EDEC8DD0EA}"/>
    <dgm:cxn modelId="{B9C92296-683F-4819-BD71-319904CD00B9}" type="presOf" srcId="{55E859BD-FBE0-43FA-8AE0-798C6E709ADB}" destId="{0E074FEB-8288-4A0A-B815-7C56D5E8EFCD}" srcOrd="0" destOrd="0" presId="urn:microsoft.com/office/officeart/2005/8/layout/orgChart1"/>
    <dgm:cxn modelId="{550D9483-D553-42BB-B874-BAC8E18630E2}" type="presOf" srcId="{F541152B-3F79-4A34-8085-5EB70A87584C}" destId="{41EC6A93-0F40-4DD4-B0A1-28AF397BFD98}" srcOrd="0" destOrd="0" presId="urn:microsoft.com/office/officeart/2005/8/layout/orgChart1"/>
    <dgm:cxn modelId="{15003FFB-C2BA-4A08-8B12-B536A365D4B1}" type="presOf" srcId="{596DCBD5-0CC1-4D62-98F8-FA14B5EBAB2B}" destId="{44C44566-AAB0-4B02-8356-330E600AF8D3}" srcOrd="1" destOrd="0" presId="urn:microsoft.com/office/officeart/2005/8/layout/orgChart1"/>
    <dgm:cxn modelId="{75FF006D-B968-423E-B8B1-9581AEFAC832}" srcId="{CE80455B-D2F4-4D5D-89B0-C76CBC8E32B8}" destId="{62750613-1315-4439-93DC-52F98875B167}" srcOrd="4" destOrd="0" parTransId="{F541152B-3F79-4A34-8085-5EB70A87584C}" sibTransId="{417E66BA-103B-4933-81AD-CE82B593C514}"/>
    <dgm:cxn modelId="{533354D3-164C-489F-BD46-4DA2C1FB096E}" srcId="{596DCBD5-0CC1-4D62-98F8-FA14B5EBAB2B}" destId="{F1D1826A-351C-4F5B-8B20-0A6C2708822E}" srcOrd="1" destOrd="0" parTransId="{065FCBF8-C222-47E0-AEBC-425C2E2B8349}" sibTransId="{C837524F-8DDB-41E7-A8DA-A0BCFBB950CE}"/>
    <dgm:cxn modelId="{0B26C08B-BC2C-452F-9F43-54BBADE1D3CE}" type="presOf" srcId="{9EF66305-4872-4DE7-8C67-BA07A3861F7E}" destId="{836731AB-7EF3-4CCE-8AD5-16581B65FD2F}" srcOrd="0" destOrd="0" presId="urn:microsoft.com/office/officeart/2005/8/layout/orgChart1"/>
    <dgm:cxn modelId="{732691F6-6052-46BE-9249-B1852E2F3545}" type="presOf" srcId="{2362D349-01D5-453A-8654-20A9E76DA85C}" destId="{B21FD491-4202-41A8-8FDA-84983F842362}" srcOrd="0" destOrd="0" presId="urn:microsoft.com/office/officeart/2005/8/layout/orgChart1"/>
    <dgm:cxn modelId="{8A664296-7F69-4564-83C9-C1327C9D6EF5}" type="presOf" srcId="{AA600D55-DBDC-40D5-A335-AE02711BB0EC}" destId="{EDFCABCE-935D-45A5-84C4-E53E5AA01C7C}" srcOrd="1" destOrd="0" presId="urn:microsoft.com/office/officeart/2005/8/layout/orgChart1"/>
    <dgm:cxn modelId="{40C7ACEF-4BBA-4ECD-BFA4-8A560383E3C5}" type="presOf" srcId="{62750613-1315-4439-93DC-52F98875B167}" destId="{E8EFFABF-F847-4251-9ECF-C8144BA3F58F}" srcOrd="0" destOrd="0" presId="urn:microsoft.com/office/officeart/2005/8/layout/orgChart1"/>
    <dgm:cxn modelId="{53681C7F-DA11-4FAB-9FB7-F20BE499EE2A}" type="presOf" srcId="{67B6A49E-B3E4-4AFC-A3F2-6A517C48E1CA}" destId="{49BF7D3A-CE3A-4310-BFB7-F9DE446AA9C5}" srcOrd="0" destOrd="0" presId="urn:microsoft.com/office/officeart/2005/8/layout/orgChart1"/>
    <dgm:cxn modelId="{0B360012-1D2B-4A6A-9999-A59AB24F1BCA}" type="presOf" srcId="{C908DD53-42FB-4BD3-A9D4-CF8FDEEF4D4F}" destId="{5E9FBAD1-B427-489E-B89C-86A2DD465354}" srcOrd="0" destOrd="0" presId="urn:microsoft.com/office/officeart/2005/8/layout/orgChart1"/>
    <dgm:cxn modelId="{89549379-30BF-4D53-B39A-E827A0A42E59}" type="presOf" srcId="{47A8FDBE-B51A-422A-9875-BB71DE14C259}" destId="{355D16DF-F074-4AAD-A215-B354BF8A03B5}" srcOrd="1" destOrd="0" presId="urn:microsoft.com/office/officeart/2005/8/layout/orgChart1"/>
    <dgm:cxn modelId="{B4D4AE4B-8724-4ADF-9533-EF8EF0D3CF4C}" type="presOf" srcId="{2B62AD0B-DFDD-48E3-BF0F-9C8C6449A2E8}" destId="{5F7795C7-8227-456F-8B24-65C32D1A521E}" srcOrd="1" destOrd="0" presId="urn:microsoft.com/office/officeart/2005/8/layout/orgChart1"/>
    <dgm:cxn modelId="{7163D40E-7C51-424F-8B98-08C0C1F71968}" type="presOf" srcId="{D3D80166-D9B0-4A70-BE88-92617FC7CBC2}" destId="{6DE62ED1-43A8-4A8B-80C9-226F89CBED30}" srcOrd="1" destOrd="0" presId="urn:microsoft.com/office/officeart/2005/8/layout/orgChart1"/>
    <dgm:cxn modelId="{24A84885-96DA-4461-B9E0-2432ACEACB86}" type="presOf" srcId="{47A8FDBE-B51A-422A-9875-BB71DE14C259}" destId="{6F39E241-082F-4BC0-8D61-8AC284DAE2B5}" srcOrd="0" destOrd="0" presId="urn:microsoft.com/office/officeart/2005/8/layout/orgChart1"/>
    <dgm:cxn modelId="{87C901ED-3EF1-4B7B-92EE-42CE23CC7742}" type="presOf" srcId="{D3D80166-D9B0-4A70-BE88-92617FC7CBC2}" destId="{0C020D86-1708-47F6-864B-F00EA8ECE1B4}" srcOrd="0" destOrd="0" presId="urn:microsoft.com/office/officeart/2005/8/layout/orgChart1"/>
    <dgm:cxn modelId="{4F056511-A40B-4719-B494-1FEA1D2018C9}" type="presOf" srcId="{AF43D50E-3514-4964-802E-3EE525D4F60A}" destId="{CFEEE866-CBF7-4806-9524-5E808023B644}" srcOrd="1" destOrd="0" presId="urn:microsoft.com/office/officeart/2005/8/layout/orgChart1"/>
    <dgm:cxn modelId="{51CCB940-DF1F-45E8-8B20-068BF59CFAEA}" type="presOf" srcId="{7701A333-EE50-416E-94D3-2951C2DCEA93}" destId="{B4B4978D-6077-493F-8687-9F2D8AA39208}" srcOrd="0" destOrd="0" presId="urn:microsoft.com/office/officeart/2005/8/layout/orgChart1"/>
    <dgm:cxn modelId="{B8ECDE5F-A4F2-4A7D-A4C2-F32EAB97D48B}" type="presOf" srcId="{0805FF89-AA68-4154-B2B9-D0E995F10A7D}" destId="{8D61FFA7-73D1-4A25-9CBC-58A4AC0DAD95}" srcOrd="0" destOrd="0" presId="urn:microsoft.com/office/officeart/2005/8/layout/orgChart1"/>
    <dgm:cxn modelId="{D8C0E77D-3889-4D64-83F8-CD0D7BF2B306}" type="presOf" srcId="{501A359C-46B0-4E4E-827B-7A0D459E90EE}" destId="{FC151E68-8EB8-429F-8916-B9E6C9CF7985}" srcOrd="0" destOrd="0" presId="urn:microsoft.com/office/officeart/2005/8/layout/orgChart1"/>
    <dgm:cxn modelId="{7B42C8B9-9A17-4373-AA42-17874A8DBA40}" type="presOf" srcId="{02AE4E06-5CC5-4DBA-AA63-6A4412B11BE0}" destId="{792EB883-CBDE-4924-9E5B-2837C31CC2C9}" srcOrd="1" destOrd="0" presId="urn:microsoft.com/office/officeart/2005/8/layout/orgChart1"/>
    <dgm:cxn modelId="{2FBA29FE-23CF-45EB-A1E4-A724EA5DD621}" srcId="{AA600D55-DBDC-40D5-A335-AE02711BB0EC}" destId="{93D87169-3037-4AC6-A63C-0D21083BE17A}" srcOrd="2" destOrd="0" parTransId="{87E1FE72-107E-4DD6-AB76-B2DF476AB5E2}" sibTransId="{F5C67A4D-B648-4F9B-A688-5EAF86DBBA2F}"/>
    <dgm:cxn modelId="{AA421B03-FAA1-4A1A-9386-EF3948E7DF5B}" srcId="{D3D80166-D9B0-4A70-BE88-92617FC7CBC2}" destId="{207FC836-8213-49C0-A9C3-4A9E08734FAD}" srcOrd="2" destOrd="0" parTransId="{0805FF89-AA68-4154-B2B9-D0E995F10A7D}" sibTransId="{16B488F9-3F5E-4682-8416-3C2C811058E7}"/>
    <dgm:cxn modelId="{1B142132-A458-4CF8-A31C-E715D91B011C}" type="presOf" srcId="{B6C824FC-E157-4EAF-B1D7-2984357D956D}" destId="{DD9473FC-E750-4940-A968-49426D0DFA08}" srcOrd="0" destOrd="0" presId="urn:microsoft.com/office/officeart/2005/8/layout/orgChart1"/>
    <dgm:cxn modelId="{C7218385-0169-49B3-B31E-7E97E4CD32A6}" type="presOf" srcId="{87E1FE72-107E-4DD6-AB76-B2DF476AB5E2}" destId="{61E45441-CAFD-4D20-834C-7C60432DEACA}" srcOrd="0" destOrd="0" presId="urn:microsoft.com/office/officeart/2005/8/layout/orgChart1"/>
    <dgm:cxn modelId="{1FC8FE4C-B22B-447F-ABB8-47F863E1D2C0}" type="presOf" srcId="{183C3AB7-E7E8-45EB-9CE0-A9D88DB1C6DB}" destId="{B2B3AB68-4ADC-4E33-85EF-C9B47D2124E5}" srcOrd="0" destOrd="0" presId="urn:microsoft.com/office/officeart/2005/8/layout/orgChart1"/>
    <dgm:cxn modelId="{E2784F23-BEBD-4D2C-8F9C-2C2620F6B1E1}" type="presOf" srcId="{207FC836-8213-49C0-A9C3-4A9E08734FAD}" destId="{85381768-E336-437D-95A6-132DA29A9F64}" srcOrd="0" destOrd="0" presId="urn:microsoft.com/office/officeart/2005/8/layout/orgChart1"/>
    <dgm:cxn modelId="{E6DF36CD-147A-4A69-8A19-0BE8E89705E9}" type="presOf" srcId="{C50B83CE-A458-4C75-BD27-87391D7E17FA}" destId="{734F5A3B-8C36-43E8-B38C-96D3BF6575C5}" srcOrd="0" destOrd="0" presId="urn:microsoft.com/office/officeart/2005/8/layout/orgChart1"/>
    <dgm:cxn modelId="{C4CB70EA-74C5-41AD-A1A0-BBE654DBDA38}" type="presOf" srcId="{478076F4-198E-4862-8B88-6178D07DA7B8}" destId="{7E6D7D64-806C-48F4-8D87-3F8F0E39C744}" srcOrd="1" destOrd="0" presId="urn:microsoft.com/office/officeart/2005/8/layout/orgChart1"/>
    <dgm:cxn modelId="{EA1C9D48-B666-4822-B57E-A685C3D6BBC6}" type="presOf" srcId="{215FCD85-4C2B-4B7B-BE51-CE6A159A4884}" destId="{49486512-6BF7-4F6C-9782-4537C9139A39}" srcOrd="0" destOrd="0" presId="urn:microsoft.com/office/officeart/2005/8/layout/orgChart1"/>
    <dgm:cxn modelId="{4B03D911-D096-4A93-9DDF-B7D6A35C7D28}" srcId="{D3D80166-D9B0-4A70-BE88-92617FC7CBC2}" destId="{183C3AB7-E7E8-45EB-9CE0-A9D88DB1C6DB}" srcOrd="0" destOrd="0" parTransId="{2362D349-01D5-453A-8654-20A9E76DA85C}" sibTransId="{2969EE5D-6553-47C9-902C-E9F439F9D2B0}"/>
    <dgm:cxn modelId="{C906B4B1-FE49-4260-9A8C-1D0CA31B683C}" srcId="{47A8FDBE-B51A-422A-9875-BB71DE14C259}" destId="{478076F4-198E-4862-8B88-6178D07DA7B8}" srcOrd="0" destOrd="0" parTransId="{D727C569-A514-4AEA-8E36-0F25C9AA9975}" sibTransId="{E25DD12B-D8CC-439E-A275-E8D95EBCAD4C}"/>
    <dgm:cxn modelId="{7E7D9492-FBE4-4CB0-9A90-0EEE34CF120C}" type="presOf" srcId="{7701A333-EE50-416E-94D3-2951C2DCEA93}" destId="{58525191-8E57-4752-8372-F5AD30E5D997}" srcOrd="1" destOrd="0" presId="urn:microsoft.com/office/officeart/2005/8/layout/orgChart1"/>
    <dgm:cxn modelId="{40BC393B-918B-44AA-8EDF-16B0BBED0783}" type="presOf" srcId="{215FCD85-4C2B-4B7B-BE51-CE6A159A4884}" destId="{3A5E22E1-1FEC-4747-8108-30294FC8002A}" srcOrd="1" destOrd="0" presId="urn:microsoft.com/office/officeart/2005/8/layout/orgChart1"/>
    <dgm:cxn modelId="{EB42E91C-6DCC-43E6-B835-02DB81AB6652}" srcId="{CE80455B-D2F4-4D5D-89B0-C76CBC8E32B8}" destId="{596DCBD5-0CC1-4D62-98F8-FA14B5EBAB2B}" srcOrd="1" destOrd="0" parTransId="{C50B83CE-A458-4C75-BD27-87391D7E17FA}" sibTransId="{533C27C1-60F5-4795-94E6-A5687ACB35D4}"/>
    <dgm:cxn modelId="{B0FE32DA-4169-442A-BE82-344171949342}" type="presOf" srcId="{065FCBF8-C222-47E0-AEBC-425C2E2B8349}" destId="{490B0AAD-3E33-472F-BC0F-746F31998173}" srcOrd="0" destOrd="0" presId="urn:microsoft.com/office/officeart/2005/8/layout/orgChart1"/>
    <dgm:cxn modelId="{8E43CDF9-26C9-4CF3-A2B7-7B1E6FD8A8E4}" type="presOf" srcId="{6DB68874-725C-4C80-B4C6-1327B7F1BDBE}" destId="{B4E13B35-2F43-44F2-BB90-8FD62ECD0BBF}" srcOrd="0" destOrd="0" presId="urn:microsoft.com/office/officeart/2005/8/layout/orgChart1"/>
    <dgm:cxn modelId="{E7982BBD-63C6-4A18-969C-9FCB9DA8409F}" type="presOf" srcId="{183C3AB7-E7E8-45EB-9CE0-A9D88DB1C6DB}" destId="{C7627B5E-3BD3-44DF-9244-A4BB47B6FC78}" srcOrd="1" destOrd="0" presId="urn:microsoft.com/office/officeart/2005/8/layout/orgChart1"/>
    <dgm:cxn modelId="{E0DC2AE2-87FF-4FC3-9594-881B9D288FC3}" type="presOf" srcId="{A28CDECC-3C17-4E92-8F90-15FD29F85649}" destId="{68C0A434-7874-4EA3-9D2C-5F30AD13550F}" srcOrd="0" destOrd="0" presId="urn:microsoft.com/office/officeart/2005/8/layout/orgChart1"/>
    <dgm:cxn modelId="{6E297D0F-F2FC-4502-B9CE-056B707F5AED}" type="presOf" srcId="{7CDDD7F5-46B9-4630-818A-09D6881FA35D}" destId="{25C03200-05E1-41CA-86CA-1E6499C5C5A5}" srcOrd="1" destOrd="0" presId="urn:microsoft.com/office/officeart/2005/8/layout/orgChart1"/>
    <dgm:cxn modelId="{F1313739-DC1A-4ADB-8621-416165D4BBD1}" type="presOf" srcId="{FE38DEE1-B850-41AE-B526-565AE307BF16}" destId="{A9C8FCF1-2CB4-4CF7-A64E-5F46FBC0B411}" srcOrd="0" destOrd="0" presId="urn:microsoft.com/office/officeart/2005/8/layout/orgChart1"/>
    <dgm:cxn modelId="{D90EE803-C21A-4EA8-94EF-21775E25A4BA}" type="presOf" srcId="{F1D1826A-351C-4F5B-8B20-0A6C2708822E}" destId="{07C99813-26E5-40E4-BB70-B77554671B86}" srcOrd="0" destOrd="0" presId="urn:microsoft.com/office/officeart/2005/8/layout/orgChart1"/>
    <dgm:cxn modelId="{E4F07D77-B660-4FD9-BBD2-0220D0F09AD0}" type="presParOf" srcId="{25A83FBD-C925-4BD9-90A4-56FC39A3CDD4}" destId="{A9B46C0D-B899-402A-BF6F-A52681BA44AA}" srcOrd="0" destOrd="0" presId="urn:microsoft.com/office/officeart/2005/8/layout/orgChart1"/>
    <dgm:cxn modelId="{2EE7C299-8942-4AD8-82BD-7640B656B531}" type="presParOf" srcId="{A9B46C0D-B899-402A-BF6F-A52681BA44AA}" destId="{0894CD3C-D49E-4B4B-8EAA-AE26C0FF556B}" srcOrd="0" destOrd="0" presId="urn:microsoft.com/office/officeart/2005/8/layout/orgChart1"/>
    <dgm:cxn modelId="{0BCC8E71-BC26-4F88-8432-A764D6C8D99D}" type="presParOf" srcId="{0894CD3C-D49E-4B4B-8EAA-AE26C0FF556B}" destId="{B4B4978D-6077-493F-8687-9F2D8AA39208}" srcOrd="0" destOrd="0" presId="urn:microsoft.com/office/officeart/2005/8/layout/orgChart1"/>
    <dgm:cxn modelId="{D708405B-7161-45E0-A5C5-1228DA7001C4}" type="presParOf" srcId="{0894CD3C-D49E-4B4B-8EAA-AE26C0FF556B}" destId="{58525191-8E57-4752-8372-F5AD30E5D997}" srcOrd="1" destOrd="0" presId="urn:microsoft.com/office/officeart/2005/8/layout/orgChart1"/>
    <dgm:cxn modelId="{88603BCB-6307-4586-A89C-D5413DB1DEC1}" type="presParOf" srcId="{A9B46C0D-B899-402A-BF6F-A52681BA44AA}" destId="{951E3961-EC48-4B89-B116-C875601B90BB}" srcOrd="1" destOrd="0" presId="urn:microsoft.com/office/officeart/2005/8/layout/orgChart1"/>
    <dgm:cxn modelId="{ABEFC8A5-09D6-4219-8460-BFBB3E086AE5}" type="presParOf" srcId="{951E3961-EC48-4B89-B116-C875601B90BB}" destId="{B8C3A105-ACA8-498B-9A53-8070A811FC72}" srcOrd="0" destOrd="0" presId="urn:microsoft.com/office/officeart/2005/8/layout/orgChart1"/>
    <dgm:cxn modelId="{9033CF66-A464-49FA-B701-E7FD67DBA70F}" type="presParOf" srcId="{951E3961-EC48-4B89-B116-C875601B90BB}" destId="{CD3B22C4-3C6B-4EDB-B989-133A1D057362}" srcOrd="1" destOrd="0" presId="urn:microsoft.com/office/officeart/2005/8/layout/orgChart1"/>
    <dgm:cxn modelId="{CBBED91D-377B-4FFB-AB3A-BE7865F9FFB3}" type="presParOf" srcId="{CD3B22C4-3C6B-4EDB-B989-133A1D057362}" destId="{67D4736F-7ECE-4547-830F-91BD9E6601C1}" srcOrd="0" destOrd="0" presId="urn:microsoft.com/office/officeart/2005/8/layout/orgChart1"/>
    <dgm:cxn modelId="{C5A869FD-9D0B-4850-BA65-5CC485F8E946}" type="presParOf" srcId="{67D4736F-7ECE-4547-830F-91BD9E6601C1}" destId="{3909042D-380A-4195-BE35-DED575E71C64}" srcOrd="0" destOrd="0" presId="urn:microsoft.com/office/officeart/2005/8/layout/orgChart1"/>
    <dgm:cxn modelId="{5D8F5D1D-D25B-4A43-A7C4-A522CE8DDF09}" type="presParOf" srcId="{67D4736F-7ECE-4547-830F-91BD9E6601C1}" destId="{4B5151FF-6659-4387-B327-622EDB416CED}" srcOrd="1" destOrd="0" presId="urn:microsoft.com/office/officeart/2005/8/layout/orgChart1"/>
    <dgm:cxn modelId="{5729CBDA-F564-4CB3-9D55-7754B372FE86}" type="presParOf" srcId="{CD3B22C4-3C6B-4EDB-B989-133A1D057362}" destId="{2C1FD678-C0D9-4940-A547-9BA8E1C777C7}" srcOrd="1" destOrd="0" presId="urn:microsoft.com/office/officeart/2005/8/layout/orgChart1"/>
    <dgm:cxn modelId="{22D2E140-0839-4F16-A02B-9CD2DC58DE5F}" type="presParOf" srcId="{2C1FD678-C0D9-4940-A547-9BA8E1C777C7}" destId="{FC151E68-8EB8-429F-8916-B9E6C9CF7985}" srcOrd="0" destOrd="0" presId="urn:microsoft.com/office/officeart/2005/8/layout/orgChart1"/>
    <dgm:cxn modelId="{1B1451FC-2089-4479-B623-F54D862CC9AF}" type="presParOf" srcId="{2C1FD678-C0D9-4940-A547-9BA8E1C777C7}" destId="{87F8918C-C8B7-43F1-888A-76BDDEBCD386}" srcOrd="1" destOrd="0" presId="urn:microsoft.com/office/officeart/2005/8/layout/orgChart1"/>
    <dgm:cxn modelId="{05C848F8-2E45-45F3-BA28-17196CA7C04C}" type="presParOf" srcId="{87F8918C-C8B7-43F1-888A-76BDDEBCD386}" destId="{43359756-E526-48DC-9F11-D0019FA11CBC}" srcOrd="0" destOrd="0" presId="urn:microsoft.com/office/officeart/2005/8/layout/orgChart1"/>
    <dgm:cxn modelId="{0A29E4B5-81C3-4840-8D0C-2D7A257E00B1}" type="presParOf" srcId="{43359756-E526-48DC-9F11-D0019FA11CBC}" destId="{8238A591-DEB0-4710-B067-2A5B20FFB414}" srcOrd="0" destOrd="0" presId="urn:microsoft.com/office/officeart/2005/8/layout/orgChart1"/>
    <dgm:cxn modelId="{377A3442-1C2A-4E71-9FF2-03D92E704FD6}" type="presParOf" srcId="{43359756-E526-48DC-9F11-D0019FA11CBC}" destId="{EDFCABCE-935D-45A5-84C4-E53E5AA01C7C}" srcOrd="1" destOrd="0" presId="urn:microsoft.com/office/officeart/2005/8/layout/orgChart1"/>
    <dgm:cxn modelId="{56DC1968-2DFB-402D-A046-1DB3D4F6EB62}" type="presParOf" srcId="{87F8918C-C8B7-43F1-888A-76BDDEBCD386}" destId="{55F50108-B922-413E-9EAC-C322A857F307}" srcOrd="1" destOrd="0" presId="urn:microsoft.com/office/officeart/2005/8/layout/orgChart1"/>
    <dgm:cxn modelId="{DF259EA0-714F-442B-8729-5BD5DB85BB3F}" type="presParOf" srcId="{55F50108-B922-413E-9EAC-C322A857F307}" destId="{0E074FEB-8288-4A0A-B815-7C56D5E8EFCD}" srcOrd="0" destOrd="0" presId="urn:microsoft.com/office/officeart/2005/8/layout/orgChart1"/>
    <dgm:cxn modelId="{F2E975E1-267E-4B7C-8CB5-0B8EC3DA8453}" type="presParOf" srcId="{55F50108-B922-413E-9EAC-C322A857F307}" destId="{48454367-5477-46C0-A0BE-63449B88188E}" srcOrd="1" destOrd="0" presId="urn:microsoft.com/office/officeart/2005/8/layout/orgChart1"/>
    <dgm:cxn modelId="{7F1BCD93-4C6C-4025-8C74-EC518A76A519}" type="presParOf" srcId="{48454367-5477-46C0-A0BE-63449B88188E}" destId="{629E02BA-2F54-4DC7-A436-302C597872F8}" srcOrd="0" destOrd="0" presId="urn:microsoft.com/office/officeart/2005/8/layout/orgChart1"/>
    <dgm:cxn modelId="{15C4A1C9-462A-4A3B-814B-345B6CF758E1}" type="presParOf" srcId="{629E02BA-2F54-4DC7-A436-302C597872F8}" destId="{A9C8FCF1-2CB4-4CF7-A64E-5F46FBC0B411}" srcOrd="0" destOrd="0" presId="urn:microsoft.com/office/officeart/2005/8/layout/orgChart1"/>
    <dgm:cxn modelId="{FEE7A0FE-7CCB-483E-9237-A6B472479E96}" type="presParOf" srcId="{629E02BA-2F54-4DC7-A436-302C597872F8}" destId="{448ED780-01CB-4FC2-B0DE-CFC446DC6558}" srcOrd="1" destOrd="0" presId="urn:microsoft.com/office/officeart/2005/8/layout/orgChart1"/>
    <dgm:cxn modelId="{52EAB88D-12AE-419F-957D-9B4B434CBC12}" type="presParOf" srcId="{48454367-5477-46C0-A0BE-63449B88188E}" destId="{8CC22E37-BBCF-458D-B1E2-0F0DBF84F70C}" srcOrd="1" destOrd="0" presId="urn:microsoft.com/office/officeart/2005/8/layout/orgChart1"/>
    <dgm:cxn modelId="{D92BD1A5-A330-44FF-AEB7-AEF71DB45120}" type="presParOf" srcId="{48454367-5477-46C0-A0BE-63449B88188E}" destId="{433C6623-C239-471D-B12A-4431BC2BC682}" srcOrd="2" destOrd="0" presId="urn:microsoft.com/office/officeart/2005/8/layout/orgChart1"/>
    <dgm:cxn modelId="{28A24D73-A692-4172-8EC7-6DBD848FF637}" type="presParOf" srcId="{55F50108-B922-413E-9EAC-C322A857F307}" destId="{B4E13B35-2F43-44F2-BB90-8FD62ECD0BBF}" srcOrd="2" destOrd="0" presId="urn:microsoft.com/office/officeart/2005/8/layout/orgChart1"/>
    <dgm:cxn modelId="{E7C11ED6-1BEE-423E-9FF2-D9F61E6E5594}" type="presParOf" srcId="{55F50108-B922-413E-9EAC-C322A857F307}" destId="{C1C13D6D-2FBD-4F2B-A605-DDA369366EA2}" srcOrd="3" destOrd="0" presId="urn:microsoft.com/office/officeart/2005/8/layout/orgChart1"/>
    <dgm:cxn modelId="{16CE25B0-AE94-45EE-B84D-AAD7CA97CB65}" type="presParOf" srcId="{C1C13D6D-2FBD-4F2B-A605-DDA369366EA2}" destId="{820B53CB-557B-474F-9AE6-F34312B8AC76}" srcOrd="0" destOrd="0" presId="urn:microsoft.com/office/officeart/2005/8/layout/orgChart1"/>
    <dgm:cxn modelId="{21ACDC22-434B-40E5-A7DE-FAA2D0AF4478}" type="presParOf" srcId="{820B53CB-557B-474F-9AE6-F34312B8AC76}" destId="{F4D81048-AFDC-42BF-A3BF-0F4E0E0698F6}" srcOrd="0" destOrd="0" presId="urn:microsoft.com/office/officeart/2005/8/layout/orgChart1"/>
    <dgm:cxn modelId="{3B1A5B59-3ED6-4ACF-B0D5-ACFE757CAFBB}" type="presParOf" srcId="{820B53CB-557B-474F-9AE6-F34312B8AC76}" destId="{FABB2FA9-CA2D-43BD-8939-4A073DA96117}" srcOrd="1" destOrd="0" presId="urn:microsoft.com/office/officeart/2005/8/layout/orgChart1"/>
    <dgm:cxn modelId="{E23EB4D4-F688-4504-A0EB-B3C30B675911}" type="presParOf" srcId="{C1C13D6D-2FBD-4F2B-A605-DDA369366EA2}" destId="{E9F0A666-FF89-4A79-982C-B83D40D39B9C}" srcOrd="1" destOrd="0" presId="urn:microsoft.com/office/officeart/2005/8/layout/orgChart1"/>
    <dgm:cxn modelId="{576C8AD8-42C3-41E7-896E-C6FC71C2B0D5}" type="presParOf" srcId="{C1C13D6D-2FBD-4F2B-A605-DDA369366EA2}" destId="{E126925F-EF2A-4B13-80CA-154C473E7B7A}" srcOrd="2" destOrd="0" presId="urn:microsoft.com/office/officeart/2005/8/layout/orgChart1"/>
    <dgm:cxn modelId="{FFA39B82-6B2C-479C-A7EC-CD5E79BB68DE}" type="presParOf" srcId="{55F50108-B922-413E-9EAC-C322A857F307}" destId="{61E45441-CAFD-4D20-834C-7C60432DEACA}" srcOrd="4" destOrd="0" presId="urn:microsoft.com/office/officeart/2005/8/layout/orgChart1"/>
    <dgm:cxn modelId="{D0CAEA1D-3495-40FA-BFA3-18E42702F165}" type="presParOf" srcId="{55F50108-B922-413E-9EAC-C322A857F307}" destId="{9E9302F9-D916-455A-8654-DADE9F04DAA4}" srcOrd="5" destOrd="0" presId="urn:microsoft.com/office/officeart/2005/8/layout/orgChart1"/>
    <dgm:cxn modelId="{071F4BF2-548A-45CE-8CFC-49559D077725}" type="presParOf" srcId="{9E9302F9-D916-455A-8654-DADE9F04DAA4}" destId="{9144A0FD-11C0-440E-92F4-D6DA727C037E}" srcOrd="0" destOrd="0" presId="urn:microsoft.com/office/officeart/2005/8/layout/orgChart1"/>
    <dgm:cxn modelId="{73B406A8-5846-4F29-8DF7-80E625F3E873}" type="presParOf" srcId="{9144A0FD-11C0-440E-92F4-D6DA727C037E}" destId="{30902C46-249B-4231-9D1E-D733ACDF4676}" srcOrd="0" destOrd="0" presId="urn:microsoft.com/office/officeart/2005/8/layout/orgChart1"/>
    <dgm:cxn modelId="{B77E1B75-C7F9-43D1-B454-374E7EF7F644}" type="presParOf" srcId="{9144A0FD-11C0-440E-92F4-D6DA727C037E}" destId="{203958D9-3EA7-4B0F-8F1A-86AE031186A4}" srcOrd="1" destOrd="0" presId="urn:microsoft.com/office/officeart/2005/8/layout/orgChart1"/>
    <dgm:cxn modelId="{EA6BF1F7-1F80-4301-B267-DDCA20A80DFA}" type="presParOf" srcId="{9E9302F9-D916-455A-8654-DADE9F04DAA4}" destId="{FA88FCC6-7462-4635-A280-66C8E99BDF74}" srcOrd="1" destOrd="0" presId="urn:microsoft.com/office/officeart/2005/8/layout/orgChart1"/>
    <dgm:cxn modelId="{3F7F0A1A-8CD0-43B2-9C09-B6E6F92CA486}" type="presParOf" srcId="{9E9302F9-D916-455A-8654-DADE9F04DAA4}" destId="{802EA561-2CB6-46B0-B749-F05905E778DC}" srcOrd="2" destOrd="0" presId="urn:microsoft.com/office/officeart/2005/8/layout/orgChart1"/>
    <dgm:cxn modelId="{17E049D7-5472-4FD7-A473-F7CAA9E20180}" type="presParOf" srcId="{55F50108-B922-413E-9EAC-C322A857F307}" destId="{23E317DE-3B98-4FB9-B244-939F061A7A61}" srcOrd="6" destOrd="0" presId="urn:microsoft.com/office/officeart/2005/8/layout/orgChart1"/>
    <dgm:cxn modelId="{7FFD9459-256A-4234-8389-7AC3A4B839CE}" type="presParOf" srcId="{55F50108-B922-413E-9EAC-C322A857F307}" destId="{F09DBBC4-3D0B-4C05-9E91-C4B5C4FE2093}" srcOrd="7" destOrd="0" presId="urn:microsoft.com/office/officeart/2005/8/layout/orgChart1"/>
    <dgm:cxn modelId="{C0700D2B-5B1C-43D0-9944-16AB4CE3E126}" type="presParOf" srcId="{F09DBBC4-3D0B-4C05-9E91-C4B5C4FE2093}" destId="{2211F4BA-3BAC-46F0-BF0E-09645302D587}" srcOrd="0" destOrd="0" presId="urn:microsoft.com/office/officeart/2005/8/layout/orgChart1"/>
    <dgm:cxn modelId="{A22DF3AD-1C4B-478D-93E0-087618CBB932}" type="presParOf" srcId="{2211F4BA-3BAC-46F0-BF0E-09645302D587}" destId="{68C0A434-7874-4EA3-9D2C-5F30AD13550F}" srcOrd="0" destOrd="0" presId="urn:microsoft.com/office/officeart/2005/8/layout/orgChart1"/>
    <dgm:cxn modelId="{1391611C-2EF1-4A1F-9374-CEDAD98C4D3C}" type="presParOf" srcId="{2211F4BA-3BAC-46F0-BF0E-09645302D587}" destId="{3723E9DA-11DE-4EE0-975A-BE002753C3B6}" srcOrd="1" destOrd="0" presId="urn:microsoft.com/office/officeart/2005/8/layout/orgChart1"/>
    <dgm:cxn modelId="{293153FD-BB96-4BA9-B00A-2A3F6010AF8A}" type="presParOf" srcId="{F09DBBC4-3D0B-4C05-9E91-C4B5C4FE2093}" destId="{BC137E63-DA96-4535-BAFB-A65A86CCC52C}" srcOrd="1" destOrd="0" presId="urn:microsoft.com/office/officeart/2005/8/layout/orgChart1"/>
    <dgm:cxn modelId="{82241075-70BA-4F32-A335-273DC211E6AD}" type="presParOf" srcId="{F09DBBC4-3D0B-4C05-9E91-C4B5C4FE2093}" destId="{09397298-289A-46AE-A210-AFD4F93BE680}" srcOrd="2" destOrd="0" presId="urn:microsoft.com/office/officeart/2005/8/layout/orgChart1"/>
    <dgm:cxn modelId="{73E040B4-94F2-4F31-9613-56C5C2C6C64D}" type="presParOf" srcId="{87F8918C-C8B7-43F1-888A-76BDDEBCD386}" destId="{64500521-04DE-4848-894F-892419578CC9}" srcOrd="2" destOrd="0" presId="urn:microsoft.com/office/officeart/2005/8/layout/orgChart1"/>
    <dgm:cxn modelId="{CF81FD7F-9490-4BBF-9F87-DBF5235D3E92}" type="presParOf" srcId="{2C1FD678-C0D9-4940-A547-9BA8E1C777C7}" destId="{734F5A3B-8C36-43E8-B38C-96D3BF6575C5}" srcOrd="2" destOrd="0" presId="urn:microsoft.com/office/officeart/2005/8/layout/orgChart1"/>
    <dgm:cxn modelId="{385D5449-329C-445D-9839-F92FC04C4355}" type="presParOf" srcId="{2C1FD678-C0D9-4940-A547-9BA8E1C777C7}" destId="{F5DCBBA7-667E-497D-8643-091ADC52D59E}" srcOrd="3" destOrd="0" presId="urn:microsoft.com/office/officeart/2005/8/layout/orgChart1"/>
    <dgm:cxn modelId="{F3960B48-E1F6-489B-9E37-E8C887C3FDDE}" type="presParOf" srcId="{F5DCBBA7-667E-497D-8643-091ADC52D59E}" destId="{1C978C87-531E-4DA4-BC69-B9D23B985F15}" srcOrd="0" destOrd="0" presId="urn:microsoft.com/office/officeart/2005/8/layout/orgChart1"/>
    <dgm:cxn modelId="{CDFD21E0-3CC8-47D7-B27F-B8444F53EA10}" type="presParOf" srcId="{1C978C87-531E-4DA4-BC69-B9D23B985F15}" destId="{8F87E03E-AF6A-4FB9-B508-EE51F3016104}" srcOrd="0" destOrd="0" presId="urn:microsoft.com/office/officeart/2005/8/layout/orgChart1"/>
    <dgm:cxn modelId="{696F7CAF-78A7-4C7E-87B7-508835EB7B51}" type="presParOf" srcId="{1C978C87-531E-4DA4-BC69-B9D23B985F15}" destId="{44C44566-AAB0-4B02-8356-330E600AF8D3}" srcOrd="1" destOrd="0" presId="urn:microsoft.com/office/officeart/2005/8/layout/orgChart1"/>
    <dgm:cxn modelId="{2713C126-80E0-4E83-A14C-3A82A78BF2C2}" type="presParOf" srcId="{F5DCBBA7-667E-497D-8643-091ADC52D59E}" destId="{D65ED9EB-5FDA-4B45-8420-FB2C0A29D9BD}" srcOrd="1" destOrd="0" presId="urn:microsoft.com/office/officeart/2005/8/layout/orgChart1"/>
    <dgm:cxn modelId="{0EA78502-D550-412D-BB29-90907754A219}" type="presParOf" srcId="{D65ED9EB-5FDA-4B45-8420-FB2C0A29D9BD}" destId="{DD9473FC-E750-4940-A968-49426D0DFA08}" srcOrd="0" destOrd="0" presId="urn:microsoft.com/office/officeart/2005/8/layout/orgChart1"/>
    <dgm:cxn modelId="{EB3E80DD-5E78-4845-B10C-D5A96A8840FF}" type="presParOf" srcId="{D65ED9EB-5FDA-4B45-8420-FB2C0A29D9BD}" destId="{4ECA04DE-3C46-4A8C-9324-687B45631AC5}" srcOrd="1" destOrd="0" presId="urn:microsoft.com/office/officeart/2005/8/layout/orgChart1"/>
    <dgm:cxn modelId="{CD6989C6-58B4-44A6-AA81-1376D0C641D8}" type="presParOf" srcId="{4ECA04DE-3C46-4A8C-9324-687B45631AC5}" destId="{6E737548-21DE-4E05-B5CA-7CAF0D95D488}" srcOrd="0" destOrd="0" presId="urn:microsoft.com/office/officeart/2005/8/layout/orgChart1"/>
    <dgm:cxn modelId="{6EBAF2FA-18D5-43B3-8D1A-8A86FFD81449}" type="presParOf" srcId="{6E737548-21DE-4E05-B5CA-7CAF0D95D488}" destId="{49486512-6BF7-4F6C-9782-4537C9139A39}" srcOrd="0" destOrd="0" presId="urn:microsoft.com/office/officeart/2005/8/layout/orgChart1"/>
    <dgm:cxn modelId="{CF8BA069-611E-4A13-82AC-71BC5B29223E}" type="presParOf" srcId="{6E737548-21DE-4E05-B5CA-7CAF0D95D488}" destId="{3A5E22E1-1FEC-4747-8108-30294FC8002A}" srcOrd="1" destOrd="0" presId="urn:microsoft.com/office/officeart/2005/8/layout/orgChart1"/>
    <dgm:cxn modelId="{1819196D-BD87-4DC9-8655-1382D91B43AD}" type="presParOf" srcId="{4ECA04DE-3C46-4A8C-9324-687B45631AC5}" destId="{9EE22C3C-A0BA-42F6-A2D5-9E20B6428B08}" srcOrd="1" destOrd="0" presId="urn:microsoft.com/office/officeart/2005/8/layout/orgChart1"/>
    <dgm:cxn modelId="{35B02C1D-09D7-47C9-AB3D-D413D16E0B11}" type="presParOf" srcId="{4ECA04DE-3C46-4A8C-9324-687B45631AC5}" destId="{7EE39203-7F0A-4D3F-88A5-0858392EF860}" srcOrd="2" destOrd="0" presId="urn:microsoft.com/office/officeart/2005/8/layout/orgChart1"/>
    <dgm:cxn modelId="{006F76E2-3185-4203-9EF3-789D023734E4}" type="presParOf" srcId="{D65ED9EB-5FDA-4B45-8420-FB2C0A29D9BD}" destId="{490B0AAD-3E33-472F-BC0F-746F31998173}" srcOrd="2" destOrd="0" presId="urn:microsoft.com/office/officeart/2005/8/layout/orgChart1"/>
    <dgm:cxn modelId="{A502C500-21A7-47DD-9766-395839021557}" type="presParOf" srcId="{D65ED9EB-5FDA-4B45-8420-FB2C0A29D9BD}" destId="{D19014A8-B84E-4550-AB6D-0E489C858CFC}" srcOrd="3" destOrd="0" presId="urn:microsoft.com/office/officeart/2005/8/layout/orgChart1"/>
    <dgm:cxn modelId="{7156DDC6-AB91-43F5-85ED-7DF3898B697F}" type="presParOf" srcId="{D19014A8-B84E-4550-AB6D-0E489C858CFC}" destId="{23A75A1C-7089-4A3F-A628-CA9F7206BD02}" srcOrd="0" destOrd="0" presId="urn:microsoft.com/office/officeart/2005/8/layout/orgChart1"/>
    <dgm:cxn modelId="{81D7A121-5009-4140-9D37-5FA013224DE9}" type="presParOf" srcId="{23A75A1C-7089-4A3F-A628-CA9F7206BD02}" destId="{07C99813-26E5-40E4-BB70-B77554671B86}" srcOrd="0" destOrd="0" presId="urn:microsoft.com/office/officeart/2005/8/layout/orgChart1"/>
    <dgm:cxn modelId="{BF6253D3-F2C3-44BF-8B74-30C5E358E6DB}" type="presParOf" srcId="{23A75A1C-7089-4A3F-A628-CA9F7206BD02}" destId="{B81518D9-D077-4BF7-8299-60FE4713E96D}" srcOrd="1" destOrd="0" presId="urn:microsoft.com/office/officeart/2005/8/layout/orgChart1"/>
    <dgm:cxn modelId="{FED8966A-0E51-4538-9B88-15521CF6D5BB}" type="presParOf" srcId="{D19014A8-B84E-4550-AB6D-0E489C858CFC}" destId="{67729309-88FC-44CB-B5F6-585BBAB95CA1}" srcOrd="1" destOrd="0" presId="urn:microsoft.com/office/officeart/2005/8/layout/orgChart1"/>
    <dgm:cxn modelId="{8BD83603-00DD-4B26-9CCC-2447D862DD04}" type="presParOf" srcId="{D19014A8-B84E-4550-AB6D-0E489C858CFC}" destId="{5046DF50-70A9-4BE3-9328-1DDEA8A7CF9B}" srcOrd="2" destOrd="0" presId="urn:microsoft.com/office/officeart/2005/8/layout/orgChart1"/>
    <dgm:cxn modelId="{FE7991A9-8AC5-4064-9746-E73B4E83012C}" type="presParOf" srcId="{F5DCBBA7-667E-497D-8643-091ADC52D59E}" destId="{2B22145D-C474-4D17-B3F4-A8D84D182FBC}" srcOrd="2" destOrd="0" presId="urn:microsoft.com/office/officeart/2005/8/layout/orgChart1"/>
    <dgm:cxn modelId="{FCA0013A-DC7E-420D-847E-8AC3BF1A7BB8}" type="presParOf" srcId="{2C1FD678-C0D9-4940-A547-9BA8E1C777C7}" destId="{7C918D16-BFFE-4A9E-B5B2-F057AA7FEF51}" srcOrd="4" destOrd="0" presId="urn:microsoft.com/office/officeart/2005/8/layout/orgChart1"/>
    <dgm:cxn modelId="{D4A58837-2D49-427F-BD9E-353A0746FDD0}" type="presParOf" srcId="{2C1FD678-C0D9-4940-A547-9BA8E1C777C7}" destId="{579108D7-199B-4839-A4F0-22AD32B47244}" srcOrd="5" destOrd="0" presId="urn:microsoft.com/office/officeart/2005/8/layout/orgChart1"/>
    <dgm:cxn modelId="{B1D7189F-3548-4F1C-B502-1F62A0624EA9}" type="presParOf" srcId="{579108D7-199B-4839-A4F0-22AD32B47244}" destId="{B81C8736-E5F3-4FF2-AEDF-33CAED3C0CA0}" srcOrd="0" destOrd="0" presId="urn:microsoft.com/office/officeart/2005/8/layout/orgChart1"/>
    <dgm:cxn modelId="{B3D139FC-EBC2-4B63-BED7-BEC4140767D2}" type="presParOf" srcId="{B81C8736-E5F3-4FF2-AEDF-33CAED3C0CA0}" destId="{0C020D86-1708-47F6-864B-F00EA8ECE1B4}" srcOrd="0" destOrd="0" presId="urn:microsoft.com/office/officeart/2005/8/layout/orgChart1"/>
    <dgm:cxn modelId="{5BFCCFDE-6A2E-4DA1-BC01-1550D3C04590}" type="presParOf" srcId="{B81C8736-E5F3-4FF2-AEDF-33CAED3C0CA0}" destId="{6DE62ED1-43A8-4A8B-80C9-226F89CBED30}" srcOrd="1" destOrd="0" presId="urn:microsoft.com/office/officeart/2005/8/layout/orgChart1"/>
    <dgm:cxn modelId="{F36B2963-C963-4594-9A3D-C796A8066FAB}" type="presParOf" srcId="{579108D7-199B-4839-A4F0-22AD32B47244}" destId="{F180E1D6-CF23-4CA6-969B-3E8A6CCF46B2}" srcOrd="1" destOrd="0" presId="urn:microsoft.com/office/officeart/2005/8/layout/orgChart1"/>
    <dgm:cxn modelId="{81CDFB68-6551-45AC-B0D2-3CF157152FC6}" type="presParOf" srcId="{F180E1D6-CF23-4CA6-969B-3E8A6CCF46B2}" destId="{B21FD491-4202-41A8-8FDA-84983F842362}" srcOrd="0" destOrd="0" presId="urn:microsoft.com/office/officeart/2005/8/layout/orgChart1"/>
    <dgm:cxn modelId="{B0B6445C-030E-4CA2-8F11-7CFAF7744C47}" type="presParOf" srcId="{F180E1D6-CF23-4CA6-969B-3E8A6CCF46B2}" destId="{0B5E605E-FDFF-4E3F-AC63-5B3AD2D68887}" srcOrd="1" destOrd="0" presId="urn:microsoft.com/office/officeart/2005/8/layout/orgChart1"/>
    <dgm:cxn modelId="{D8FAD69B-2BD9-46D7-AD01-F26D67F164E8}" type="presParOf" srcId="{0B5E605E-FDFF-4E3F-AC63-5B3AD2D68887}" destId="{54D65C52-CAAA-4229-9C5F-C2B280F32F9B}" srcOrd="0" destOrd="0" presId="urn:microsoft.com/office/officeart/2005/8/layout/orgChart1"/>
    <dgm:cxn modelId="{65414513-918F-479B-84E4-FEB7941B8DE6}" type="presParOf" srcId="{54D65C52-CAAA-4229-9C5F-C2B280F32F9B}" destId="{B2B3AB68-4ADC-4E33-85EF-C9B47D2124E5}" srcOrd="0" destOrd="0" presId="urn:microsoft.com/office/officeart/2005/8/layout/orgChart1"/>
    <dgm:cxn modelId="{7B88EB11-4F35-4660-BBB2-C892895919AA}" type="presParOf" srcId="{54D65C52-CAAA-4229-9C5F-C2B280F32F9B}" destId="{C7627B5E-3BD3-44DF-9244-A4BB47B6FC78}" srcOrd="1" destOrd="0" presId="urn:microsoft.com/office/officeart/2005/8/layout/orgChart1"/>
    <dgm:cxn modelId="{D9FBA1A3-50D7-4A4C-8FB2-A04C08D9ED40}" type="presParOf" srcId="{0B5E605E-FDFF-4E3F-AC63-5B3AD2D68887}" destId="{60763964-A72E-45F4-AEAC-8574119F1578}" srcOrd="1" destOrd="0" presId="urn:microsoft.com/office/officeart/2005/8/layout/orgChart1"/>
    <dgm:cxn modelId="{B12FB1F2-845E-4697-84E7-1410CCB2EB7F}" type="presParOf" srcId="{0B5E605E-FDFF-4E3F-AC63-5B3AD2D68887}" destId="{CBE2E386-2CE7-442A-9F68-CFAA9A45BB36}" srcOrd="2" destOrd="0" presId="urn:microsoft.com/office/officeart/2005/8/layout/orgChart1"/>
    <dgm:cxn modelId="{B5EBB202-78C7-48F8-8556-2530A3C39ADA}" type="presParOf" srcId="{F180E1D6-CF23-4CA6-969B-3E8A6CCF46B2}" destId="{D2555695-7B9F-4648-8CF2-085CA247F977}" srcOrd="2" destOrd="0" presId="urn:microsoft.com/office/officeart/2005/8/layout/orgChart1"/>
    <dgm:cxn modelId="{1947D5CF-ECA6-40EE-9ECE-05682AE65E19}" type="presParOf" srcId="{F180E1D6-CF23-4CA6-969B-3E8A6CCF46B2}" destId="{FDB98E49-8BEA-4250-BFA6-6A35B80C99C0}" srcOrd="3" destOrd="0" presId="urn:microsoft.com/office/officeart/2005/8/layout/orgChart1"/>
    <dgm:cxn modelId="{921B3C1E-6D2D-4B67-9FB1-6D7BAB2EF6F4}" type="presParOf" srcId="{FDB98E49-8BEA-4250-BFA6-6A35B80C99C0}" destId="{5E822744-10A9-4CD5-A17C-53B4E9577AB2}" srcOrd="0" destOrd="0" presId="urn:microsoft.com/office/officeart/2005/8/layout/orgChart1"/>
    <dgm:cxn modelId="{1E700DCB-922A-4C0D-B35D-BA1FEFA8D9A3}" type="presParOf" srcId="{5E822744-10A9-4CD5-A17C-53B4E9577AB2}" destId="{E26C1420-4DDC-4280-9921-47E5CE55B293}" srcOrd="0" destOrd="0" presId="urn:microsoft.com/office/officeart/2005/8/layout/orgChart1"/>
    <dgm:cxn modelId="{FE589334-2220-4985-ACA8-11F12E93D07A}" type="presParOf" srcId="{5E822744-10A9-4CD5-A17C-53B4E9577AB2}" destId="{86B9CFAB-AE29-4E58-9601-7555CDBB6968}" srcOrd="1" destOrd="0" presId="urn:microsoft.com/office/officeart/2005/8/layout/orgChart1"/>
    <dgm:cxn modelId="{C82717A9-891A-4EF0-9B66-D79483DAA40B}" type="presParOf" srcId="{FDB98E49-8BEA-4250-BFA6-6A35B80C99C0}" destId="{C5CC9E8D-5441-43C2-8399-8B16890A5023}" srcOrd="1" destOrd="0" presId="urn:microsoft.com/office/officeart/2005/8/layout/orgChart1"/>
    <dgm:cxn modelId="{CA94F1BC-B4A5-489F-8AD5-AFCAD533705E}" type="presParOf" srcId="{FDB98E49-8BEA-4250-BFA6-6A35B80C99C0}" destId="{6A56C44E-9E97-4B06-9CC1-5330D0BA0802}" srcOrd="2" destOrd="0" presId="urn:microsoft.com/office/officeart/2005/8/layout/orgChart1"/>
    <dgm:cxn modelId="{3C735A2E-A739-424B-A682-E4FC80B95B68}" type="presParOf" srcId="{F180E1D6-CF23-4CA6-969B-3E8A6CCF46B2}" destId="{8D61FFA7-73D1-4A25-9CBC-58A4AC0DAD95}" srcOrd="4" destOrd="0" presId="urn:microsoft.com/office/officeart/2005/8/layout/orgChart1"/>
    <dgm:cxn modelId="{B565F2DD-B16E-43B7-BC24-0D0D33C0FF79}" type="presParOf" srcId="{F180E1D6-CF23-4CA6-969B-3E8A6CCF46B2}" destId="{84F52739-D498-4E8D-AFE1-D8A1DA1045D3}" srcOrd="5" destOrd="0" presId="urn:microsoft.com/office/officeart/2005/8/layout/orgChart1"/>
    <dgm:cxn modelId="{069A6AB4-81C4-4F3C-88CE-A0ABCC55F127}" type="presParOf" srcId="{84F52739-D498-4E8D-AFE1-D8A1DA1045D3}" destId="{B4BC00F7-5334-43E0-95A3-BA4AE50E2CB3}" srcOrd="0" destOrd="0" presId="urn:microsoft.com/office/officeart/2005/8/layout/orgChart1"/>
    <dgm:cxn modelId="{7C28E803-D477-422F-993F-877A48C5EFA0}" type="presParOf" srcId="{B4BC00F7-5334-43E0-95A3-BA4AE50E2CB3}" destId="{85381768-E336-437D-95A6-132DA29A9F64}" srcOrd="0" destOrd="0" presId="urn:microsoft.com/office/officeart/2005/8/layout/orgChart1"/>
    <dgm:cxn modelId="{EF3550AD-3934-4289-8445-3B2B5D5D9AC6}" type="presParOf" srcId="{B4BC00F7-5334-43E0-95A3-BA4AE50E2CB3}" destId="{D0496A21-CD92-4AEA-B2DF-4F44A9629B12}" srcOrd="1" destOrd="0" presId="urn:microsoft.com/office/officeart/2005/8/layout/orgChart1"/>
    <dgm:cxn modelId="{21591AB3-C1CA-4D04-9C9C-81A588FC2BBC}" type="presParOf" srcId="{84F52739-D498-4E8D-AFE1-D8A1DA1045D3}" destId="{D7BB92E8-7375-4236-A0E2-7E878213B7D2}" srcOrd="1" destOrd="0" presId="urn:microsoft.com/office/officeart/2005/8/layout/orgChart1"/>
    <dgm:cxn modelId="{2DAE8D41-F28D-4A4C-8CD7-8BDD4E76C9BC}" type="presParOf" srcId="{84F52739-D498-4E8D-AFE1-D8A1DA1045D3}" destId="{1E27209A-9A32-4230-9DC1-7807B4736D04}" srcOrd="2" destOrd="0" presId="urn:microsoft.com/office/officeart/2005/8/layout/orgChart1"/>
    <dgm:cxn modelId="{51904299-D933-46FB-B6FB-C5C3A52E41AD}" type="presParOf" srcId="{F180E1D6-CF23-4CA6-969B-3E8A6CCF46B2}" destId="{5E9FBAD1-B427-489E-B89C-86A2DD465354}" srcOrd="6" destOrd="0" presId="urn:microsoft.com/office/officeart/2005/8/layout/orgChart1"/>
    <dgm:cxn modelId="{A13DD89C-2A69-4C55-9F16-138A752F5B4C}" type="presParOf" srcId="{F180E1D6-CF23-4CA6-969B-3E8A6CCF46B2}" destId="{8F9B0C92-B049-4E99-AA6A-B67B923AB379}" srcOrd="7" destOrd="0" presId="urn:microsoft.com/office/officeart/2005/8/layout/orgChart1"/>
    <dgm:cxn modelId="{4CC4BEAC-6F79-4C6B-80E0-7BC9E2F3F10E}" type="presParOf" srcId="{8F9B0C92-B049-4E99-AA6A-B67B923AB379}" destId="{EAEF7BB8-3A31-43CC-8FDF-D4CB6F0402D1}" srcOrd="0" destOrd="0" presId="urn:microsoft.com/office/officeart/2005/8/layout/orgChart1"/>
    <dgm:cxn modelId="{CA297B1F-8894-4CF6-8E46-B75FEC8DC810}" type="presParOf" srcId="{EAEF7BB8-3A31-43CC-8FDF-D4CB6F0402D1}" destId="{2F654FDA-A02A-45CF-8DBF-FEAC4DDCCF0E}" srcOrd="0" destOrd="0" presId="urn:microsoft.com/office/officeart/2005/8/layout/orgChart1"/>
    <dgm:cxn modelId="{F4BF748C-E275-4A58-B9DC-CC14FC719903}" type="presParOf" srcId="{EAEF7BB8-3A31-43CC-8FDF-D4CB6F0402D1}" destId="{792EB883-CBDE-4924-9E5B-2837C31CC2C9}" srcOrd="1" destOrd="0" presId="urn:microsoft.com/office/officeart/2005/8/layout/orgChart1"/>
    <dgm:cxn modelId="{B48C9C5E-6A8B-4941-BC14-8172DC5B76E5}" type="presParOf" srcId="{8F9B0C92-B049-4E99-AA6A-B67B923AB379}" destId="{66864C7D-709B-480C-A0F6-0D9A18B3F792}" srcOrd="1" destOrd="0" presId="urn:microsoft.com/office/officeart/2005/8/layout/orgChart1"/>
    <dgm:cxn modelId="{D8CC43EC-465E-4D49-9248-CFE8C0B3F95A}" type="presParOf" srcId="{8F9B0C92-B049-4E99-AA6A-B67B923AB379}" destId="{0648355A-A609-4BDD-BF52-08A7F8F62751}" srcOrd="2" destOrd="0" presId="urn:microsoft.com/office/officeart/2005/8/layout/orgChart1"/>
    <dgm:cxn modelId="{D048D404-029D-446D-B917-60FDE2DCBAEB}" type="presParOf" srcId="{579108D7-199B-4839-A4F0-22AD32B47244}" destId="{322C588C-82B5-4503-B799-75EC12D5F3EE}" srcOrd="2" destOrd="0" presId="urn:microsoft.com/office/officeart/2005/8/layout/orgChart1"/>
    <dgm:cxn modelId="{F9D45331-976C-4BF1-A786-DAE441785509}" type="presParOf" srcId="{2C1FD678-C0D9-4940-A547-9BA8E1C777C7}" destId="{9F4ED68E-532D-4153-8C0A-F512AC2A887C}" srcOrd="6" destOrd="0" presId="urn:microsoft.com/office/officeart/2005/8/layout/orgChart1"/>
    <dgm:cxn modelId="{1F795E0E-422F-45D7-AA94-DA492EB024B5}" type="presParOf" srcId="{2C1FD678-C0D9-4940-A547-9BA8E1C777C7}" destId="{16271D56-BC20-438C-BF1E-A5DD02359895}" srcOrd="7" destOrd="0" presId="urn:microsoft.com/office/officeart/2005/8/layout/orgChart1"/>
    <dgm:cxn modelId="{6A60FD4B-9EBD-4B06-ABBC-AD2F88121ED6}" type="presParOf" srcId="{16271D56-BC20-438C-BF1E-A5DD02359895}" destId="{C1C21D29-1CE9-4281-B485-B234F1CD8767}" srcOrd="0" destOrd="0" presId="urn:microsoft.com/office/officeart/2005/8/layout/orgChart1"/>
    <dgm:cxn modelId="{D6CF03D1-EA25-4ECB-9F0E-303329D5E3C5}" type="presParOf" srcId="{C1C21D29-1CE9-4281-B485-B234F1CD8767}" destId="{6F39E241-082F-4BC0-8D61-8AC284DAE2B5}" srcOrd="0" destOrd="0" presId="urn:microsoft.com/office/officeart/2005/8/layout/orgChart1"/>
    <dgm:cxn modelId="{EE456200-D7DD-4916-BC08-D9BA4C8B06D4}" type="presParOf" srcId="{C1C21D29-1CE9-4281-B485-B234F1CD8767}" destId="{355D16DF-F074-4AAD-A215-B354BF8A03B5}" srcOrd="1" destOrd="0" presId="urn:microsoft.com/office/officeart/2005/8/layout/orgChart1"/>
    <dgm:cxn modelId="{2E68849A-EEBE-478E-B215-8CBB0B5AFA70}" type="presParOf" srcId="{16271D56-BC20-438C-BF1E-A5DD02359895}" destId="{75C936C5-A5E9-4F85-BFDA-30396B5374EF}" srcOrd="1" destOrd="0" presId="urn:microsoft.com/office/officeart/2005/8/layout/orgChart1"/>
    <dgm:cxn modelId="{14BC2AC1-8F54-461B-827A-14D0E1855234}" type="presParOf" srcId="{75C936C5-A5E9-4F85-BFDA-30396B5374EF}" destId="{B8049C60-715E-486D-9F96-B40CCD5EA5D6}" srcOrd="0" destOrd="0" presId="urn:microsoft.com/office/officeart/2005/8/layout/orgChart1"/>
    <dgm:cxn modelId="{A7ADC886-7A45-4ABD-B169-F02C3B568777}" type="presParOf" srcId="{75C936C5-A5E9-4F85-BFDA-30396B5374EF}" destId="{32CD5F72-A4B6-4FFF-9EFB-B3989AA816ED}" srcOrd="1" destOrd="0" presId="urn:microsoft.com/office/officeart/2005/8/layout/orgChart1"/>
    <dgm:cxn modelId="{6BE57F02-9BAD-4522-8826-9A1D219B5088}" type="presParOf" srcId="{32CD5F72-A4B6-4FFF-9EFB-B3989AA816ED}" destId="{CA7D9BFD-3E4E-427F-9100-665B443F38D6}" srcOrd="0" destOrd="0" presId="urn:microsoft.com/office/officeart/2005/8/layout/orgChart1"/>
    <dgm:cxn modelId="{014EEF2C-167B-436F-8E24-56B8667AE8C2}" type="presParOf" srcId="{CA7D9BFD-3E4E-427F-9100-665B443F38D6}" destId="{552220CD-BD02-4212-977D-8AF9A2B5CB2E}" srcOrd="0" destOrd="0" presId="urn:microsoft.com/office/officeart/2005/8/layout/orgChart1"/>
    <dgm:cxn modelId="{D8BE062B-5AA5-4DE6-A824-2A3E1C129113}" type="presParOf" srcId="{CA7D9BFD-3E4E-427F-9100-665B443F38D6}" destId="{7E6D7D64-806C-48F4-8D87-3F8F0E39C744}" srcOrd="1" destOrd="0" presId="urn:microsoft.com/office/officeart/2005/8/layout/orgChart1"/>
    <dgm:cxn modelId="{5D721EED-27D5-4EC4-A0B0-5554A75AED37}" type="presParOf" srcId="{32CD5F72-A4B6-4FFF-9EFB-B3989AA816ED}" destId="{DAD83437-7270-470F-B662-2A02DD20C0DB}" srcOrd="1" destOrd="0" presId="urn:microsoft.com/office/officeart/2005/8/layout/orgChart1"/>
    <dgm:cxn modelId="{D98BE944-81A4-46BD-B52A-815DE56C9988}" type="presParOf" srcId="{32CD5F72-A4B6-4FFF-9EFB-B3989AA816ED}" destId="{BE3B3603-EDB0-441A-88F2-BC0C95239A37}" srcOrd="2" destOrd="0" presId="urn:microsoft.com/office/officeart/2005/8/layout/orgChart1"/>
    <dgm:cxn modelId="{1000E716-E494-4E03-9287-6C92487853BE}" type="presParOf" srcId="{75C936C5-A5E9-4F85-BFDA-30396B5374EF}" destId="{0CAEE3F2-F31C-432A-A1C4-ED774D922CC6}" srcOrd="2" destOrd="0" presId="urn:microsoft.com/office/officeart/2005/8/layout/orgChart1"/>
    <dgm:cxn modelId="{5B2847B6-7BBA-4642-8E3F-1D546B00620B}" type="presParOf" srcId="{75C936C5-A5E9-4F85-BFDA-30396B5374EF}" destId="{C362AD81-D9E3-4E50-9FBF-A0B7423DA600}" srcOrd="3" destOrd="0" presId="urn:microsoft.com/office/officeart/2005/8/layout/orgChart1"/>
    <dgm:cxn modelId="{5C8EAA18-EAA7-468F-BA57-1B76A1E30FBD}" type="presParOf" srcId="{C362AD81-D9E3-4E50-9FBF-A0B7423DA600}" destId="{6C565F48-1ADB-4F05-AD91-BDB18A1A991B}" srcOrd="0" destOrd="0" presId="urn:microsoft.com/office/officeart/2005/8/layout/orgChart1"/>
    <dgm:cxn modelId="{E9897ACD-9A95-4D5B-9C83-84879464B53F}" type="presParOf" srcId="{6C565F48-1ADB-4F05-AD91-BDB18A1A991B}" destId="{D061E90D-229E-4CA5-AFD1-1D3EF26A31AF}" srcOrd="0" destOrd="0" presId="urn:microsoft.com/office/officeart/2005/8/layout/orgChart1"/>
    <dgm:cxn modelId="{632F083B-7ED3-48AB-B21C-DD1D28E4CC80}" type="presParOf" srcId="{6C565F48-1ADB-4F05-AD91-BDB18A1A991B}" destId="{5F7795C7-8227-456F-8B24-65C32D1A521E}" srcOrd="1" destOrd="0" presId="urn:microsoft.com/office/officeart/2005/8/layout/orgChart1"/>
    <dgm:cxn modelId="{CABD645B-A1C5-41CA-8D48-853B346D76A7}" type="presParOf" srcId="{C362AD81-D9E3-4E50-9FBF-A0B7423DA600}" destId="{3F172272-ACF6-4431-8A84-5788F2C007E5}" srcOrd="1" destOrd="0" presId="urn:microsoft.com/office/officeart/2005/8/layout/orgChart1"/>
    <dgm:cxn modelId="{473915C6-2CA6-44F4-9CFE-480180E28926}" type="presParOf" srcId="{C362AD81-D9E3-4E50-9FBF-A0B7423DA600}" destId="{03776A92-8E85-4454-AFD9-24ADFDA4B7AB}" srcOrd="2" destOrd="0" presId="urn:microsoft.com/office/officeart/2005/8/layout/orgChart1"/>
    <dgm:cxn modelId="{D410F9AF-3036-4BDF-8D50-D62A3082EA9D}" type="presParOf" srcId="{16271D56-BC20-438C-BF1E-A5DD02359895}" destId="{7D52D674-FE75-4DDE-A053-541A2BFE4AE3}" srcOrd="2" destOrd="0" presId="urn:microsoft.com/office/officeart/2005/8/layout/orgChart1"/>
    <dgm:cxn modelId="{BE46BC2A-0593-4661-9F58-224B966D0417}" type="presParOf" srcId="{2C1FD678-C0D9-4940-A547-9BA8E1C777C7}" destId="{41EC6A93-0F40-4DD4-B0A1-28AF397BFD98}" srcOrd="8" destOrd="0" presId="urn:microsoft.com/office/officeart/2005/8/layout/orgChart1"/>
    <dgm:cxn modelId="{33F15E53-7377-45FD-846D-A0D12C953282}" type="presParOf" srcId="{2C1FD678-C0D9-4940-A547-9BA8E1C777C7}" destId="{75A853BB-0ED5-4151-8243-63F5BD721036}" srcOrd="9" destOrd="0" presId="urn:microsoft.com/office/officeart/2005/8/layout/orgChart1"/>
    <dgm:cxn modelId="{877CBB07-BE43-4FE0-A9CB-CA82AD8FA529}" type="presParOf" srcId="{75A853BB-0ED5-4151-8243-63F5BD721036}" destId="{15D2D312-0967-4278-A1B9-4A236CA904D5}" srcOrd="0" destOrd="0" presId="urn:microsoft.com/office/officeart/2005/8/layout/orgChart1"/>
    <dgm:cxn modelId="{515A793C-F73B-4EE6-92CF-D43965AE0478}" type="presParOf" srcId="{15D2D312-0967-4278-A1B9-4A236CA904D5}" destId="{E8EFFABF-F847-4251-9ECF-C8144BA3F58F}" srcOrd="0" destOrd="0" presId="urn:microsoft.com/office/officeart/2005/8/layout/orgChart1"/>
    <dgm:cxn modelId="{84C0688C-D8B5-4DDD-AEDE-A5807BC667F7}" type="presParOf" srcId="{15D2D312-0967-4278-A1B9-4A236CA904D5}" destId="{AF1C3AAC-1AEB-4DC0-BACA-37E26F744386}" srcOrd="1" destOrd="0" presId="urn:microsoft.com/office/officeart/2005/8/layout/orgChart1"/>
    <dgm:cxn modelId="{2071A9F7-E174-4CDA-B53F-C4ED77D1489B}" type="presParOf" srcId="{75A853BB-0ED5-4151-8243-63F5BD721036}" destId="{FB3C5492-C193-4085-97A9-D95F508DB870}" srcOrd="1" destOrd="0" presId="urn:microsoft.com/office/officeart/2005/8/layout/orgChart1"/>
    <dgm:cxn modelId="{B8A50DC4-0399-49A9-842D-1F67ECEBC707}" type="presParOf" srcId="{FB3C5492-C193-4085-97A9-D95F508DB870}" destId="{49BF7D3A-CE3A-4310-BFB7-F9DE446AA9C5}" srcOrd="0" destOrd="0" presId="urn:microsoft.com/office/officeart/2005/8/layout/orgChart1"/>
    <dgm:cxn modelId="{8C80FC23-22C5-4587-A9FE-A5D5B888A324}" type="presParOf" srcId="{FB3C5492-C193-4085-97A9-D95F508DB870}" destId="{3E764116-F352-4512-9BDB-193A2E56ABDD}" srcOrd="1" destOrd="0" presId="urn:microsoft.com/office/officeart/2005/8/layout/orgChart1"/>
    <dgm:cxn modelId="{F3F42756-947A-4672-B78F-62CD731D3BD6}" type="presParOf" srcId="{3E764116-F352-4512-9BDB-193A2E56ABDD}" destId="{7CCCA3AD-022C-4A20-9776-B7792D6324BA}" srcOrd="0" destOrd="0" presId="urn:microsoft.com/office/officeart/2005/8/layout/orgChart1"/>
    <dgm:cxn modelId="{4576007F-2711-47B4-AF1A-2464BFF21C60}" type="presParOf" srcId="{7CCCA3AD-022C-4A20-9776-B7792D6324BA}" destId="{42D09F92-1CAC-4091-9F0C-EB37076EF4CA}" srcOrd="0" destOrd="0" presId="urn:microsoft.com/office/officeart/2005/8/layout/orgChart1"/>
    <dgm:cxn modelId="{AD56907F-7D4D-4ADC-8990-EFF858D721AB}" type="presParOf" srcId="{7CCCA3AD-022C-4A20-9776-B7792D6324BA}" destId="{25C03200-05E1-41CA-86CA-1E6499C5C5A5}" srcOrd="1" destOrd="0" presId="urn:microsoft.com/office/officeart/2005/8/layout/orgChart1"/>
    <dgm:cxn modelId="{C86EA717-5588-4121-ADA3-9E9A165CD3C6}" type="presParOf" srcId="{3E764116-F352-4512-9BDB-193A2E56ABDD}" destId="{EB5C5ADA-ED20-4B49-9010-D453A2163A57}" srcOrd="1" destOrd="0" presId="urn:microsoft.com/office/officeart/2005/8/layout/orgChart1"/>
    <dgm:cxn modelId="{8023C857-00D1-433A-835A-008A2DC0CB8D}" type="presParOf" srcId="{3E764116-F352-4512-9BDB-193A2E56ABDD}" destId="{2818B2BC-8F3D-413B-BE22-369C9F72510D}" srcOrd="2" destOrd="0" presId="urn:microsoft.com/office/officeart/2005/8/layout/orgChart1"/>
    <dgm:cxn modelId="{BEB1013D-ECB5-4999-ABDC-C01868D5E712}" type="presParOf" srcId="{FB3C5492-C193-4085-97A9-D95F508DB870}" destId="{836731AB-7EF3-4CCE-8AD5-16581B65FD2F}" srcOrd="2" destOrd="0" presId="urn:microsoft.com/office/officeart/2005/8/layout/orgChart1"/>
    <dgm:cxn modelId="{1357C30D-AB9A-473F-9FB6-A69D19483655}" type="presParOf" srcId="{FB3C5492-C193-4085-97A9-D95F508DB870}" destId="{01FD08F0-F74A-4892-8E8B-5019CAA44A45}" srcOrd="3" destOrd="0" presId="urn:microsoft.com/office/officeart/2005/8/layout/orgChart1"/>
    <dgm:cxn modelId="{685FC67E-9EEE-42A6-B614-3619A2C1DEC4}" type="presParOf" srcId="{01FD08F0-F74A-4892-8E8B-5019CAA44A45}" destId="{C3F7AA08-DA06-4186-8827-6E9FC00BAE86}" srcOrd="0" destOrd="0" presId="urn:microsoft.com/office/officeart/2005/8/layout/orgChart1"/>
    <dgm:cxn modelId="{90DC5C9F-580B-4BB3-8678-DA9A1599E6EC}" type="presParOf" srcId="{C3F7AA08-DA06-4186-8827-6E9FC00BAE86}" destId="{31067D45-F2E9-420C-B084-DDCDD20D8D9B}" srcOrd="0" destOrd="0" presId="urn:microsoft.com/office/officeart/2005/8/layout/orgChart1"/>
    <dgm:cxn modelId="{195065A5-FA53-4B08-9EE9-F98ADE34EE12}" type="presParOf" srcId="{C3F7AA08-DA06-4186-8827-6E9FC00BAE86}" destId="{CFEEE866-CBF7-4806-9524-5E808023B644}" srcOrd="1" destOrd="0" presId="urn:microsoft.com/office/officeart/2005/8/layout/orgChart1"/>
    <dgm:cxn modelId="{C24849CB-8802-46C2-8695-B155B68DCB96}" type="presParOf" srcId="{01FD08F0-F74A-4892-8E8B-5019CAA44A45}" destId="{9B4B4604-8102-4480-9626-FE5A98D02E55}" srcOrd="1" destOrd="0" presId="urn:microsoft.com/office/officeart/2005/8/layout/orgChart1"/>
    <dgm:cxn modelId="{1BD7D522-931C-42A0-B4CF-36256A9F3E9E}" type="presParOf" srcId="{01FD08F0-F74A-4892-8E8B-5019CAA44A45}" destId="{9B309268-F13B-44B0-96D0-33B560681001}" srcOrd="2" destOrd="0" presId="urn:microsoft.com/office/officeart/2005/8/layout/orgChart1"/>
    <dgm:cxn modelId="{AA38801C-F491-4DB7-9450-CAABFE9B96CE}" type="presParOf" srcId="{75A853BB-0ED5-4151-8243-63F5BD721036}" destId="{613DBDC2-29B1-4DAE-8E14-66FB8CE1C251}" srcOrd="2" destOrd="0" presId="urn:microsoft.com/office/officeart/2005/8/layout/orgChart1"/>
    <dgm:cxn modelId="{AD9EB0C7-604E-4082-B832-687929FFCFCC}" type="presParOf" srcId="{CD3B22C4-3C6B-4EDB-B989-133A1D057362}" destId="{BACF5586-C336-45B8-A5D2-87A57539BB1D}" srcOrd="2" destOrd="0" presId="urn:microsoft.com/office/officeart/2005/8/layout/orgChart1"/>
    <dgm:cxn modelId="{2CBD0250-4F76-4994-BD75-3EAD8904EF01}" type="presParOf" srcId="{A9B46C0D-B899-402A-BF6F-A52681BA44AA}" destId="{696F24DE-02BD-4642-8FD7-473B2E2E6B92}"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5.xml><?xml version="1.0" encoding="utf-8"?>
<dgm:dataModel xmlns:dgm="http://schemas.openxmlformats.org/drawingml/2006/diagram" xmlns:a="http://schemas.openxmlformats.org/drawingml/2006/main">
  <dgm:ptLst>
    <dgm:pt modelId="{875B33A0-A1F0-4021-B902-B1151324D764}" type="doc">
      <dgm:prSet loTypeId="urn:microsoft.com/office/officeart/2008/layout/VerticalAccentList" loCatId="list" qsTypeId="urn:microsoft.com/office/officeart/2005/8/quickstyle/simple1" qsCatId="simple" csTypeId="urn:microsoft.com/office/officeart/2005/8/colors/accent6_2" csCatId="accent6" phldr="1"/>
      <dgm:spPr/>
      <dgm:t>
        <a:bodyPr/>
        <a:lstStyle/>
        <a:p>
          <a:endParaRPr lang="en-US"/>
        </a:p>
      </dgm:t>
    </dgm:pt>
    <dgm:pt modelId="{0E126377-C8F3-493F-8B78-F682696D26D5}">
      <dgm:prSet phldrT="[Text]" custT="1"/>
      <dgm:spPr/>
      <dgm:t>
        <a:bodyPr/>
        <a:lstStyle/>
        <a:p>
          <a:r>
            <a:rPr lang="en-US" sz="2800" dirty="0" smtClean="0">
              <a:latin typeface="Futura Lt BT" panose="020B0402020204020303"/>
            </a:rPr>
            <a:t>System Overview</a:t>
          </a:r>
          <a:endParaRPr lang="en-US" sz="2800" dirty="0">
            <a:latin typeface="Futura Lt BT" panose="020B0402020204020303"/>
          </a:endParaRPr>
        </a:p>
      </dgm:t>
    </dgm:pt>
    <dgm:pt modelId="{CE6D2D46-EB5E-4705-99D4-635E51A45501}" type="parTrans" cxnId="{778FA27E-5E49-44C8-8AE0-094E44C056FD}">
      <dgm:prSet/>
      <dgm:spPr/>
      <dgm:t>
        <a:bodyPr/>
        <a:lstStyle/>
        <a:p>
          <a:endParaRPr lang="en-US" sz="1800">
            <a:latin typeface="Futura Lt BT" panose="020B0402020204020303"/>
          </a:endParaRPr>
        </a:p>
      </dgm:t>
    </dgm:pt>
    <dgm:pt modelId="{FFBE37CC-CD81-4530-9BF6-9790016F8C85}" type="sibTrans" cxnId="{778FA27E-5E49-44C8-8AE0-094E44C056FD}">
      <dgm:prSet/>
      <dgm:spPr/>
      <dgm:t>
        <a:bodyPr/>
        <a:lstStyle/>
        <a:p>
          <a:endParaRPr lang="en-US" sz="1800">
            <a:latin typeface="Futura Lt BT" panose="020B0402020204020303"/>
          </a:endParaRPr>
        </a:p>
      </dgm:t>
    </dgm:pt>
    <dgm:pt modelId="{E9D3E571-1BE7-4A2F-AE08-6CCCEBDECD37}">
      <dgm:prSet phldrT="[Text]" custT="1"/>
      <dgm:spPr/>
      <dgm:t>
        <a:bodyPr/>
        <a:lstStyle/>
        <a:p>
          <a:r>
            <a:rPr lang="en-US" sz="2800" dirty="0" smtClean="0">
              <a:latin typeface="Futura Lt BT" panose="020B0402020204020303"/>
            </a:rPr>
            <a:t>Functional Requirement</a:t>
          </a:r>
          <a:endParaRPr lang="en-US" sz="2800" dirty="0">
            <a:latin typeface="Futura Lt BT" panose="020B0402020204020303"/>
          </a:endParaRPr>
        </a:p>
      </dgm:t>
    </dgm:pt>
    <dgm:pt modelId="{A1199E76-80FA-4CBF-AB1A-BD3F449AD264}" type="parTrans" cxnId="{4D03F6AF-73B8-4353-995B-8E166C542E7A}">
      <dgm:prSet/>
      <dgm:spPr/>
      <dgm:t>
        <a:bodyPr/>
        <a:lstStyle/>
        <a:p>
          <a:endParaRPr lang="en-US" sz="1800">
            <a:latin typeface="Futura Lt BT" panose="020B0402020204020303"/>
          </a:endParaRPr>
        </a:p>
      </dgm:t>
    </dgm:pt>
    <dgm:pt modelId="{B2D7036D-968F-4BE8-B450-ED5AF7E82A3A}" type="sibTrans" cxnId="{4D03F6AF-73B8-4353-995B-8E166C542E7A}">
      <dgm:prSet/>
      <dgm:spPr/>
      <dgm:t>
        <a:bodyPr/>
        <a:lstStyle/>
        <a:p>
          <a:endParaRPr lang="en-US" sz="1800">
            <a:latin typeface="Futura Lt BT" panose="020B0402020204020303"/>
          </a:endParaRPr>
        </a:p>
      </dgm:t>
    </dgm:pt>
    <dgm:pt modelId="{C0FD1653-F812-4568-A932-237B607CBACD}">
      <dgm:prSet phldrT="[Text]" custT="1"/>
      <dgm:spPr/>
      <dgm:t>
        <a:bodyPr/>
        <a:lstStyle/>
        <a:p>
          <a:r>
            <a:rPr lang="en-US" sz="2800" dirty="0" smtClean="0">
              <a:latin typeface="Futura Lt BT" panose="020B0402020204020303"/>
            </a:rPr>
            <a:t>Non</a:t>
          </a:r>
          <a:r>
            <a:rPr lang="en-US" sz="2800" baseline="0" dirty="0" smtClean="0">
              <a:latin typeface="Futura Lt BT" panose="020B0402020204020303"/>
            </a:rPr>
            <a:t> </a:t>
          </a:r>
          <a:r>
            <a:rPr lang="en-US" sz="2800" dirty="0" smtClean="0">
              <a:latin typeface="Futura Lt BT" panose="020B0402020204020303"/>
            </a:rPr>
            <a:t>Functional Requirement</a:t>
          </a:r>
          <a:endParaRPr lang="en-US" sz="2800" dirty="0">
            <a:latin typeface="Futura Lt BT" panose="020B0402020204020303"/>
          </a:endParaRPr>
        </a:p>
      </dgm:t>
    </dgm:pt>
    <dgm:pt modelId="{F99ACCF1-E549-4387-B05B-44BF27A41800}" type="parTrans" cxnId="{36837ADD-7559-4A82-9D07-22CDE35284FF}">
      <dgm:prSet/>
      <dgm:spPr/>
      <dgm:t>
        <a:bodyPr/>
        <a:lstStyle/>
        <a:p>
          <a:endParaRPr lang="en-US" sz="1800">
            <a:latin typeface="Futura Lt BT" panose="020B0402020204020303"/>
          </a:endParaRPr>
        </a:p>
      </dgm:t>
    </dgm:pt>
    <dgm:pt modelId="{A6957255-EB39-46CB-A6C5-892DC628E226}" type="sibTrans" cxnId="{36837ADD-7559-4A82-9D07-22CDE35284FF}">
      <dgm:prSet/>
      <dgm:spPr/>
      <dgm:t>
        <a:bodyPr/>
        <a:lstStyle/>
        <a:p>
          <a:endParaRPr lang="en-US" sz="1800">
            <a:latin typeface="Futura Lt BT" panose="020B0402020204020303"/>
          </a:endParaRPr>
        </a:p>
      </dgm:t>
    </dgm:pt>
    <dgm:pt modelId="{FBA38F17-9677-4952-94A4-D58B731FCB22}" type="pres">
      <dgm:prSet presAssocID="{875B33A0-A1F0-4021-B902-B1151324D764}" presName="Name0" presStyleCnt="0">
        <dgm:presLayoutVars>
          <dgm:chMax/>
          <dgm:chPref/>
          <dgm:dir/>
        </dgm:presLayoutVars>
      </dgm:prSet>
      <dgm:spPr/>
      <dgm:t>
        <a:bodyPr/>
        <a:lstStyle/>
        <a:p>
          <a:endParaRPr lang="en-US"/>
        </a:p>
      </dgm:t>
    </dgm:pt>
    <dgm:pt modelId="{0EB77415-C4AC-45EB-9AC0-B51FC23D15A1}" type="pres">
      <dgm:prSet presAssocID="{0E126377-C8F3-493F-8B78-F682696D26D5}" presName="parenttextcomposite" presStyleCnt="0"/>
      <dgm:spPr/>
      <dgm:t>
        <a:bodyPr/>
        <a:lstStyle/>
        <a:p>
          <a:endParaRPr lang="en-US"/>
        </a:p>
      </dgm:t>
    </dgm:pt>
    <dgm:pt modelId="{D315BB69-0F8B-4C8B-A5FA-A623CB6163CB}" type="pres">
      <dgm:prSet presAssocID="{0E126377-C8F3-493F-8B78-F682696D26D5}" presName="parenttext" presStyleLbl="revTx" presStyleIdx="0" presStyleCnt="3">
        <dgm:presLayoutVars>
          <dgm:chMax/>
          <dgm:chPref val="2"/>
          <dgm:bulletEnabled val="1"/>
        </dgm:presLayoutVars>
      </dgm:prSet>
      <dgm:spPr/>
      <dgm:t>
        <a:bodyPr/>
        <a:lstStyle/>
        <a:p>
          <a:endParaRPr lang="en-US"/>
        </a:p>
      </dgm:t>
    </dgm:pt>
    <dgm:pt modelId="{6FDFF273-411F-4ECA-B0B2-CED55BC7D4F5}" type="pres">
      <dgm:prSet presAssocID="{0E126377-C8F3-493F-8B78-F682696D26D5}" presName="parallelogramComposite" presStyleCnt="0"/>
      <dgm:spPr/>
      <dgm:t>
        <a:bodyPr/>
        <a:lstStyle/>
        <a:p>
          <a:endParaRPr lang="en-US"/>
        </a:p>
      </dgm:t>
    </dgm:pt>
    <dgm:pt modelId="{10BBDFDE-3A96-4DE3-89A4-DBDAA6B31358}" type="pres">
      <dgm:prSet presAssocID="{0E126377-C8F3-493F-8B78-F682696D26D5}" presName="parallelogram1" presStyleLbl="alignNode1" presStyleIdx="0" presStyleCnt="21"/>
      <dgm:spPr/>
      <dgm:t>
        <a:bodyPr/>
        <a:lstStyle/>
        <a:p>
          <a:endParaRPr lang="en-US"/>
        </a:p>
      </dgm:t>
    </dgm:pt>
    <dgm:pt modelId="{2F7BAB3E-61AC-4601-8281-DEFCAD119AFD}" type="pres">
      <dgm:prSet presAssocID="{0E126377-C8F3-493F-8B78-F682696D26D5}" presName="parallelogram2" presStyleLbl="alignNode1" presStyleIdx="1" presStyleCnt="21"/>
      <dgm:spPr/>
      <dgm:t>
        <a:bodyPr/>
        <a:lstStyle/>
        <a:p>
          <a:endParaRPr lang="en-US"/>
        </a:p>
      </dgm:t>
    </dgm:pt>
    <dgm:pt modelId="{D48DD495-2BF4-4B18-BE7C-5782D2CBAADF}" type="pres">
      <dgm:prSet presAssocID="{0E126377-C8F3-493F-8B78-F682696D26D5}" presName="parallelogram3" presStyleLbl="alignNode1" presStyleIdx="2" presStyleCnt="21"/>
      <dgm:spPr/>
      <dgm:t>
        <a:bodyPr/>
        <a:lstStyle/>
        <a:p>
          <a:endParaRPr lang="en-US"/>
        </a:p>
      </dgm:t>
    </dgm:pt>
    <dgm:pt modelId="{C8D4F524-D8CE-4B64-946B-51E1B86CB6B4}" type="pres">
      <dgm:prSet presAssocID="{0E126377-C8F3-493F-8B78-F682696D26D5}" presName="parallelogram4" presStyleLbl="alignNode1" presStyleIdx="3" presStyleCnt="21"/>
      <dgm:spPr/>
      <dgm:t>
        <a:bodyPr/>
        <a:lstStyle/>
        <a:p>
          <a:endParaRPr lang="en-US"/>
        </a:p>
      </dgm:t>
    </dgm:pt>
    <dgm:pt modelId="{E3D21CDB-7724-4E0A-AABF-88984A4B2F49}" type="pres">
      <dgm:prSet presAssocID="{0E126377-C8F3-493F-8B78-F682696D26D5}" presName="parallelogram5" presStyleLbl="alignNode1" presStyleIdx="4" presStyleCnt="21"/>
      <dgm:spPr/>
      <dgm:t>
        <a:bodyPr/>
        <a:lstStyle/>
        <a:p>
          <a:endParaRPr lang="en-US"/>
        </a:p>
      </dgm:t>
    </dgm:pt>
    <dgm:pt modelId="{3ADC43F4-F10E-4434-8AD9-CDC7B9F0CF53}" type="pres">
      <dgm:prSet presAssocID="{0E126377-C8F3-493F-8B78-F682696D26D5}" presName="parallelogram6" presStyleLbl="alignNode1" presStyleIdx="5" presStyleCnt="21"/>
      <dgm:spPr/>
      <dgm:t>
        <a:bodyPr/>
        <a:lstStyle/>
        <a:p>
          <a:endParaRPr lang="en-US"/>
        </a:p>
      </dgm:t>
    </dgm:pt>
    <dgm:pt modelId="{172D0A4F-ADF6-46F5-8BDE-7126AA687294}" type="pres">
      <dgm:prSet presAssocID="{0E126377-C8F3-493F-8B78-F682696D26D5}" presName="parallelogram7" presStyleLbl="alignNode1" presStyleIdx="6" presStyleCnt="21"/>
      <dgm:spPr/>
      <dgm:t>
        <a:bodyPr/>
        <a:lstStyle/>
        <a:p>
          <a:endParaRPr lang="en-US"/>
        </a:p>
      </dgm:t>
    </dgm:pt>
    <dgm:pt modelId="{D1043E89-2F15-4209-9DDE-5712C640BB94}" type="pres">
      <dgm:prSet presAssocID="{FFBE37CC-CD81-4530-9BF6-9790016F8C85}" presName="sibTrans" presStyleCnt="0"/>
      <dgm:spPr/>
      <dgm:t>
        <a:bodyPr/>
        <a:lstStyle/>
        <a:p>
          <a:endParaRPr lang="en-US"/>
        </a:p>
      </dgm:t>
    </dgm:pt>
    <dgm:pt modelId="{A035E1C9-4E22-48E5-9FC4-F78B229E228F}" type="pres">
      <dgm:prSet presAssocID="{E9D3E571-1BE7-4A2F-AE08-6CCCEBDECD37}" presName="parenttextcomposite" presStyleCnt="0"/>
      <dgm:spPr/>
      <dgm:t>
        <a:bodyPr/>
        <a:lstStyle/>
        <a:p>
          <a:endParaRPr lang="en-US"/>
        </a:p>
      </dgm:t>
    </dgm:pt>
    <dgm:pt modelId="{EB8688C5-6C68-4D25-83F7-A4F0F023607E}" type="pres">
      <dgm:prSet presAssocID="{E9D3E571-1BE7-4A2F-AE08-6CCCEBDECD37}" presName="parenttext" presStyleLbl="revTx" presStyleIdx="1" presStyleCnt="3" custLinFactNeighborX="-278" custLinFactNeighborY="45889">
        <dgm:presLayoutVars>
          <dgm:chMax/>
          <dgm:chPref val="2"/>
          <dgm:bulletEnabled val="1"/>
        </dgm:presLayoutVars>
      </dgm:prSet>
      <dgm:spPr/>
      <dgm:t>
        <a:bodyPr/>
        <a:lstStyle/>
        <a:p>
          <a:endParaRPr lang="en-US"/>
        </a:p>
      </dgm:t>
    </dgm:pt>
    <dgm:pt modelId="{7434712C-7DF3-4768-809E-EEF00F40E96F}" type="pres">
      <dgm:prSet presAssocID="{E9D3E571-1BE7-4A2F-AE08-6CCCEBDECD37}" presName="parallelogramComposite" presStyleCnt="0"/>
      <dgm:spPr/>
      <dgm:t>
        <a:bodyPr/>
        <a:lstStyle/>
        <a:p>
          <a:endParaRPr lang="en-US"/>
        </a:p>
      </dgm:t>
    </dgm:pt>
    <dgm:pt modelId="{2286AF59-37FF-418A-91F1-A58D463669D9}" type="pres">
      <dgm:prSet presAssocID="{E9D3E571-1BE7-4A2F-AE08-6CCCEBDECD37}" presName="parallelogram1" presStyleLbl="alignNode1" presStyleIdx="7" presStyleCnt="21" custLinFactY="100000" custLinFactNeighborX="6258" custLinFactNeighborY="189836"/>
      <dgm:spPr/>
      <dgm:t>
        <a:bodyPr/>
        <a:lstStyle/>
        <a:p>
          <a:endParaRPr lang="en-US"/>
        </a:p>
      </dgm:t>
    </dgm:pt>
    <dgm:pt modelId="{45575AF0-D942-47A5-8900-EFF5428F289C}" type="pres">
      <dgm:prSet presAssocID="{E9D3E571-1BE7-4A2F-AE08-6CCCEBDECD37}" presName="parallelogram2" presStyleLbl="alignNode1" presStyleIdx="8" presStyleCnt="21" custLinFactY="100000" custLinFactNeighborX="6258" custLinFactNeighborY="189836"/>
      <dgm:spPr/>
      <dgm:t>
        <a:bodyPr/>
        <a:lstStyle/>
        <a:p>
          <a:endParaRPr lang="en-US"/>
        </a:p>
      </dgm:t>
    </dgm:pt>
    <dgm:pt modelId="{5F6C2E43-C980-4829-A5CA-9327E19F4F76}" type="pres">
      <dgm:prSet presAssocID="{E9D3E571-1BE7-4A2F-AE08-6CCCEBDECD37}" presName="parallelogram3" presStyleLbl="alignNode1" presStyleIdx="9" presStyleCnt="21" custLinFactY="100000" custLinFactNeighborX="6258" custLinFactNeighborY="189836"/>
      <dgm:spPr/>
      <dgm:t>
        <a:bodyPr/>
        <a:lstStyle/>
        <a:p>
          <a:endParaRPr lang="en-US"/>
        </a:p>
      </dgm:t>
    </dgm:pt>
    <dgm:pt modelId="{796258B7-6EAA-44E1-AC73-034E3B801F5E}" type="pres">
      <dgm:prSet presAssocID="{E9D3E571-1BE7-4A2F-AE08-6CCCEBDECD37}" presName="parallelogram4" presStyleLbl="alignNode1" presStyleIdx="10" presStyleCnt="21" custLinFactY="100000" custLinFactNeighborX="6258" custLinFactNeighborY="189836"/>
      <dgm:spPr/>
      <dgm:t>
        <a:bodyPr/>
        <a:lstStyle/>
        <a:p>
          <a:endParaRPr lang="en-US"/>
        </a:p>
      </dgm:t>
    </dgm:pt>
    <dgm:pt modelId="{0F99C897-9291-44F4-87CD-890E6573AF1F}" type="pres">
      <dgm:prSet presAssocID="{E9D3E571-1BE7-4A2F-AE08-6CCCEBDECD37}" presName="parallelogram5" presStyleLbl="alignNode1" presStyleIdx="11" presStyleCnt="21" custLinFactY="100000" custLinFactNeighborX="6258" custLinFactNeighborY="189836"/>
      <dgm:spPr/>
      <dgm:t>
        <a:bodyPr/>
        <a:lstStyle/>
        <a:p>
          <a:endParaRPr lang="en-US"/>
        </a:p>
      </dgm:t>
    </dgm:pt>
    <dgm:pt modelId="{8D86E023-48B4-4B43-BE9C-0A12524BBC31}" type="pres">
      <dgm:prSet presAssocID="{E9D3E571-1BE7-4A2F-AE08-6CCCEBDECD37}" presName="parallelogram6" presStyleLbl="alignNode1" presStyleIdx="12" presStyleCnt="21" custLinFactY="100000" custLinFactNeighborX="6258" custLinFactNeighborY="189836"/>
      <dgm:spPr/>
      <dgm:t>
        <a:bodyPr/>
        <a:lstStyle/>
        <a:p>
          <a:endParaRPr lang="en-US"/>
        </a:p>
      </dgm:t>
    </dgm:pt>
    <dgm:pt modelId="{CFD20A0B-56F9-4BA1-B073-B49BA73E6DF0}" type="pres">
      <dgm:prSet presAssocID="{E9D3E571-1BE7-4A2F-AE08-6CCCEBDECD37}" presName="parallelogram7" presStyleLbl="alignNode1" presStyleIdx="13" presStyleCnt="21" custLinFactY="100000" custLinFactNeighborX="6258" custLinFactNeighborY="189836"/>
      <dgm:spPr/>
      <dgm:t>
        <a:bodyPr/>
        <a:lstStyle/>
        <a:p>
          <a:endParaRPr lang="en-US"/>
        </a:p>
      </dgm:t>
    </dgm:pt>
    <dgm:pt modelId="{4C88F53C-CD88-4F3C-9DF2-C587B6091A81}" type="pres">
      <dgm:prSet presAssocID="{B2D7036D-968F-4BE8-B450-ED5AF7E82A3A}" presName="sibTrans" presStyleCnt="0"/>
      <dgm:spPr/>
      <dgm:t>
        <a:bodyPr/>
        <a:lstStyle/>
        <a:p>
          <a:endParaRPr lang="en-US"/>
        </a:p>
      </dgm:t>
    </dgm:pt>
    <dgm:pt modelId="{44F1781D-F9C5-4F53-8177-520ED2942268}" type="pres">
      <dgm:prSet presAssocID="{C0FD1653-F812-4568-A932-237B607CBACD}" presName="parenttextcomposite" presStyleCnt="0"/>
      <dgm:spPr/>
      <dgm:t>
        <a:bodyPr/>
        <a:lstStyle/>
        <a:p>
          <a:endParaRPr lang="en-US"/>
        </a:p>
      </dgm:t>
    </dgm:pt>
    <dgm:pt modelId="{46E331D0-B716-4561-8BEC-806D1EE536AF}" type="pres">
      <dgm:prSet presAssocID="{C0FD1653-F812-4568-A932-237B607CBACD}" presName="parenttext" presStyleLbl="revTx" presStyleIdx="2" presStyleCnt="3" custLinFactY="4483" custLinFactNeighborX="556" custLinFactNeighborY="100000">
        <dgm:presLayoutVars>
          <dgm:chMax/>
          <dgm:chPref val="2"/>
          <dgm:bulletEnabled val="1"/>
        </dgm:presLayoutVars>
      </dgm:prSet>
      <dgm:spPr/>
      <dgm:t>
        <a:bodyPr/>
        <a:lstStyle/>
        <a:p>
          <a:endParaRPr lang="en-US"/>
        </a:p>
      </dgm:t>
    </dgm:pt>
    <dgm:pt modelId="{C173DC1E-B083-421A-A7FE-553556C3355E}" type="pres">
      <dgm:prSet presAssocID="{C0FD1653-F812-4568-A932-237B607CBACD}" presName="parallelogramComposite" presStyleCnt="0"/>
      <dgm:spPr/>
      <dgm:t>
        <a:bodyPr/>
        <a:lstStyle/>
        <a:p>
          <a:endParaRPr lang="en-US"/>
        </a:p>
      </dgm:t>
    </dgm:pt>
    <dgm:pt modelId="{DFB7D9C9-E260-4D3B-8988-2D19F0C6D315}" type="pres">
      <dgm:prSet presAssocID="{C0FD1653-F812-4568-A932-237B607CBACD}" presName="parallelogram1" presStyleLbl="alignNode1" presStyleIdx="14" presStyleCnt="21" custLinFactY="200000" custLinFactNeighborX="6258" custLinFactNeighborY="232768"/>
      <dgm:spPr/>
      <dgm:t>
        <a:bodyPr/>
        <a:lstStyle/>
        <a:p>
          <a:endParaRPr lang="en-US"/>
        </a:p>
      </dgm:t>
    </dgm:pt>
    <dgm:pt modelId="{6F721C38-CFC7-42FB-8FC8-4FED70DDF168}" type="pres">
      <dgm:prSet presAssocID="{C0FD1653-F812-4568-A932-237B607CBACD}" presName="parallelogram2" presStyleLbl="alignNode1" presStyleIdx="15" presStyleCnt="21" custLinFactY="200000" custLinFactNeighborX="6258" custLinFactNeighborY="232768"/>
      <dgm:spPr/>
      <dgm:t>
        <a:bodyPr/>
        <a:lstStyle/>
        <a:p>
          <a:endParaRPr lang="en-US"/>
        </a:p>
      </dgm:t>
    </dgm:pt>
    <dgm:pt modelId="{F8925330-8FF9-48FD-BEB9-E23497DD6F8D}" type="pres">
      <dgm:prSet presAssocID="{C0FD1653-F812-4568-A932-237B607CBACD}" presName="parallelogram3" presStyleLbl="alignNode1" presStyleIdx="16" presStyleCnt="21" custLinFactY="200000" custLinFactNeighborX="6258" custLinFactNeighborY="232768"/>
      <dgm:spPr/>
      <dgm:t>
        <a:bodyPr/>
        <a:lstStyle/>
        <a:p>
          <a:endParaRPr lang="en-US"/>
        </a:p>
      </dgm:t>
    </dgm:pt>
    <dgm:pt modelId="{AFA1CAB0-3CA4-41DF-BDAD-3E0D89D0AC9B}" type="pres">
      <dgm:prSet presAssocID="{C0FD1653-F812-4568-A932-237B607CBACD}" presName="parallelogram4" presStyleLbl="alignNode1" presStyleIdx="17" presStyleCnt="21" custLinFactY="200000" custLinFactNeighborX="6258" custLinFactNeighborY="232768"/>
      <dgm:spPr/>
      <dgm:t>
        <a:bodyPr/>
        <a:lstStyle/>
        <a:p>
          <a:endParaRPr lang="en-US"/>
        </a:p>
      </dgm:t>
    </dgm:pt>
    <dgm:pt modelId="{85C4279E-B457-4BC0-8E7D-22F0E724C48F}" type="pres">
      <dgm:prSet presAssocID="{C0FD1653-F812-4568-A932-237B607CBACD}" presName="parallelogram5" presStyleLbl="alignNode1" presStyleIdx="18" presStyleCnt="21" custLinFactY="200000" custLinFactNeighborX="6258" custLinFactNeighborY="232768"/>
      <dgm:spPr/>
      <dgm:t>
        <a:bodyPr/>
        <a:lstStyle/>
        <a:p>
          <a:endParaRPr lang="en-US"/>
        </a:p>
      </dgm:t>
    </dgm:pt>
    <dgm:pt modelId="{8EB12C85-A38E-4BC7-9B46-F772F681DD23}" type="pres">
      <dgm:prSet presAssocID="{C0FD1653-F812-4568-A932-237B607CBACD}" presName="parallelogram6" presStyleLbl="alignNode1" presStyleIdx="19" presStyleCnt="21" custLinFactY="200000" custLinFactNeighborX="6258" custLinFactNeighborY="232768"/>
      <dgm:spPr/>
      <dgm:t>
        <a:bodyPr/>
        <a:lstStyle/>
        <a:p>
          <a:endParaRPr lang="en-US"/>
        </a:p>
      </dgm:t>
    </dgm:pt>
    <dgm:pt modelId="{0F870A50-EF3F-4446-99C7-EC50FFD8331B}" type="pres">
      <dgm:prSet presAssocID="{C0FD1653-F812-4568-A932-237B607CBACD}" presName="parallelogram7" presStyleLbl="alignNode1" presStyleIdx="20" presStyleCnt="21" custLinFactY="200000" custLinFactNeighborX="6258" custLinFactNeighborY="232768"/>
      <dgm:spPr/>
      <dgm:t>
        <a:bodyPr/>
        <a:lstStyle/>
        <a:p>
          <a:endParaRPr lang="en-US"/>
        </a:p>
      </dgm:t>
    </dgm:pt>
  </dgm:ptLst>
  <dgm:cxnLst>
    <dgm:cxn modelId="{61BF2D51-5627-4514-AD32-2AAB65CE8EF2}" type="presOf" srcId="{875B33A0-A1F0-4021-B902-B1151324D764}" destId="{FBA38F17-9677-4952-94A4-D58B731FCB22}" srcOrd="0" destOrd="0" presId="urn:microsoft.com/office/officeart/2008/layout/VerticalAccentList"/>
    <dgm:cxn modelId="{EBBCF2D8-C736-4962-872B-E77661778F66}" type="presOf" srcId="{0E126377-C8F3-493F-8B78-F682696D26D5}" destId="{D315BB69-0F8B-4C8B-A5FA-A623CB6163CB}" srcOrd="0" destOrd="0" presId="urn:microsoft.com/office/officeart/2008/layout/VerticalAccentList"/>
    <dgm:cxn modelId="{778FA27E-5E49-44C8-8AE0-094E44C056FD}" srcId="{875B33A0-A1F0-4021-B902-B1151324D764}" destId="{0E126377-C8F3-493F-8B78-F682696D26D5}" srcOrd="0" destOrd="0" parTransId="{CE6D2D46-EB5E-4705-99D4-635E51A45501}" sibTransId="{FFBE37CC-CD81-4530-9BF6-9790016F8C85}"/>
    <dgm:cxn modelId="{4D03F6AF-73B8-4353-995B-8E166C542E7A}" srcId="{875B33A0-A1F0-4021-B902-B1151324D764}" destId="{E9D3E571-1BE7-4A2F-AE08-6CCCEBDECD37}" srcOrd="1" destOrd="0" parTransId="{A1199E76-80FA-4CBF-AB1A-BD3F449AD264}" sibTransId="{B2D7036D-968F-4BE8-B450-ED5AF7E82A3A}"/>
    <dgm:cxn modelId="{36837ADD-7559-4A82-9D07-22CDE35284FF}" srcId="{875B33A0-A1F0-4021-B902-B1151324D764}" destId="{C0FD1653-F812-4568-A932-237B607CBACD}" srcOrd="2" destOrd="0" parTransId="{F99ACCF1-E549-4387-B05B-44BF27A41800}" sibTransId="{A6957255-EB39-46CB-A6C5-892DC628E226}"/>
    <dgm:cxn modelId="{CAAC76A6-71F7-4BBB-80A7-16E7C822EBB9}" type="presOf" srcId="{C0FD1653-F812-4568-A932-237B607CBACD}" destId="{46E331D0-B716-4561-8BEC-806D1EE536AF}" srcOrd="0" destOrd="0" presId="urn:microsoft.com/office/officeart/2008/layout/VerticalAccentList"/>
    <dgm:cxn modelId="{DDA04CC9-C633-48CC-90CD-98049BEC7CFC}" type="presOf" srcId="{E9D3E571-1BE7-4A2F-AE08-6CCCEBDECD37}" destId="{EB8688C5-6C68-4D25-83F7-A4F0F023607E}" srcOrd="0" destOrd="0" presId="urn:microsoft.com/office/officeart/2008/layout/VerticalAccentList"/>
    <dgm:cxn modelId="{035D6870-F02C-4CE4-BD3C-FF7C30AE59E8}" type="presParOf" srcId="{FBA38F17-9677-4952-94A4-D58B731FCB22}" destId="{0EB77415-C4AC-45EB-9AC0-B51FC23D15A1}" srcOrd="0" destOrd="0" presId="urn:microsoft.com/office/officeart/2008/layout/VerticalAccentList"/>
    <dgm:cxn modelId="{5AAAC261-4182-4F30-A460-469486ABF3C8}" type="presParOf" srcId="{0EB77415-C4AC-45EB-9AC0-B51FC23D15A1}" destId="{D315BB69-0F8B-4C8B-A5FA-A623CB6163CB}" srcOrd="0" destOrd="0" presId="urn:microsoft.com/office/officeart/2008/layout/VerticalAccentList"/>
    <dgm:cxn modelId="{C7EC919F-C574-4BB2-A9CE-A0C5B3F2DF66}" type="presParOf" srcId="{FBA38F17-9677-4952-94A4-D58B731FCB22}" destId="{6FDFF273-411F-4ECA-B0B2-CED55BC7D4F5}" srcOrd="1" destOrd="0" presId="urn:microsoft.com/office/officeart/2008/layout/VerticalAccentList"/>
    <dgm:cxn modelId="{6966760D-E26B-4E7A-BB16-37708C76E9D8}" type="presParOf" srcId="{6FDFF273-411F-4ECA-B0B2-CED55BC7D4F5}" destId="{10BBDFDE-3A96-4DE3-89A4-DBDAA6B31358}" srcOrd="0" destOrd="0" presId="urn:microsoft.com/office/officeart/2008/layout/VerticalAccentList"/>
    <dgm:cxn modelId="{7712C72A-0E17-42E8-B278-EB9C1CADDBCA}" type="presParOf" srcId="{6FDFF273-411F-4ECA-B0B2-CED55BC7D4F5}" destId="{2F7BAB3E-61AC-4601-8281-DEFCAD119AFD}" srcOrd="1" destOrd="0" presId="urn:microsoft.com/office/officeart/2008/layout/VerticalAccentList"/>
    <dgm:cxn modelId="{C6ED008B-D0FC-4D83-9405-C147582F2108}" type="presParOf" srcId="{6FDFF273-411F-4ECA-B0B2-CED55BC7D4F5}" destId="{D48DD495-2BF4-4B18-BE7C-5782D2CBAADF}" srcOrd="2" destOrd="0" presId="urn:microsoft.com/office/officeart/2008/layout/VerticalAccentList"/>
    <dgm:cxn modelId="{CB4EDE77-8E77-45EC-9261-96EBDA28C997}" type="presParOf" srcId="{6FDFF273-411F-4ECA-B0B2-CED55BC7D4F5}" destId="{C8D4F524-D8CE-4B64-946B-51E1B86CB6B4}" srcOrd="3" destOrd="0" presId="urn:microsoft.com/office/officeart/2008/layout/VerticalAccentList"/>
    <dgm:cxn modelId="{22D5DC02-4A87-48BA-9D5A-718D255476F0}" type="presParOf" srcId="{6FDFF273-411F-4ECA-B0B2-CED55BC7D4F5}" destId="{E3D21CDB-7724-4E0A-AABF-88984A4B2F49}" srcOrd="4" destOrd="0" presId="urn:microsoft.com/office/officeart/2008/layout/VerticalAccentList"/>
    <dgm:cxn modelId="{6299CE61-99A7-4AF1-9C23-B9F192C7E6D3}" type="presParOf" srcId="{6FDFF273-411F-4ECA-B0B2-CED55BC7D4F5}" destId="{3ADC43F4-F10E-4434-8AD9-CDC7B9F0CF53}" srcOrd="5" destOrd="0" presId="urn:microsoft.com/office/officeart/2008/layout/VerticalAccentList"/>
    <dgm:cxn modelId="{82A129D8-8763-485D-884A-8BC07A1B4D53}" type="presParOf" srcId="{6FDFF273-411F-4ECA-B0B2-CED55BC7D4F5}" destId="{172D0A4F-ADF6-46F5-8BDE-7126AA687294}" srcOrd="6" destOrd="0" presId="urn:microsoft.com/office/officeart/2008/layout/VerticalAccentList"/>
    <dgm:cxn modelId="{1BAEEE64-B7C2-4FC4-B404-96E0B1F0597F}" type="presParOf" srcId="{FBA38F17-9677-4952-94A4-D58B731FCB22}" destId="{D1043E89-2F15-4209-9DDE-5712C640BB94}" srcOrd="2" destOrd="0" presId="urn:microsoft.com/office/officeart/2008/layout/VerticalAccentList"/>
    <dgm:cxn modelId="{EBBC1016-F11D-4B82-88FD-71E9C9835550}" type="presParOf" srcId="{FBA38F17-9677-4952-94A4-D58B731FCB22}" destId="{A035E1C9-4E22-48E5-9FC4-F78B229E228F}" srcOrd="3" destOrd="0" presId="urn:microsoft.com/office/officeart/2008/layout/VerticalAccentList"/>
    <dgm:cxn modelId="{76C14F18-55F6-45AF-A0EB-903B809DB3B7}" type="presParOf" srcId="{A035E1C9-4E22-48E5-9FC4-F78B229E228F}" destId="{EB8688C5-6C68-4D25-83F7-A4F0F023607E}" srcOrd="0" destOrd="0" presId="urn:microsoft.com/office/officeart/2008/layout/VerticalAccentList"/>
    <dgm:cxn modelId="{060BEB9B-DC7B-4252-BF9B-CDAFE8FA59E3}" type="presParOf" srcId="{FBA38F17-9677-4952-94A4-D58B731FCB22}" destId="{7434712C-7DF3-4768-809E-EEF00F40E96F}" srcOrd="4" destOrd="0" presId="urn:microsoft.com/office/officeart/2008/layout/VerticalAccentList"/>
    <dgm:cxn modelId="{8CCD338B-79E4-4038-81D7-AA9A0BD7122A}" type="presParOf" srcId="{7434712C-7DF3-4768-809E-EEF00F40E96F}" destId="{2286AF59-37FF-418A-91F1-A58D463669D9}" srcOrd="0" destOrd="0" presId="urn:microsoft.com/office/officeart/2008/layout/VerticalAccentList"/>
    <dgm:cxn modelId="{32EBA3CF-24D8-4DE4-8948-C41ED1E48E60}" type="presParOf" srcId="{7434712C-7DF3-4768-809E-EEF00F40E96F}" destId="{45575AF0-D942-47A5-8900-EFF5428F289C}" srcOrd="1" destOrd="0" presId="urn:microsoft.com/office/officeart/2008/layout/VerticalAccentList"/>
    <dgm:cxn modelId="{D9AA7121-DBB1-4952-A058-C62BEE2EEA07}" type="presParOf" srcId="{7434712C-7DF3-4768-809E-EEF00F40E96F}" destId="{5F6C2E43-C980-4829-A5CA-9327E19F4F76}" srcOrd="2" destOrd="0" presId="urn:microsoft.com/office/officeart/2008/layout/VerticalAccentList"/>
    <dgm:cxn modelId="{549B9AEA-B5E9-4346-815D-4496C53DF88B}" type="presParOf" srcId="{7434712C-7DF3-4768-809E-EEF00F40E96F}" destId="{796258B7-6EAA-44E1-AC73-034E3B801F5E}" srcOrd="3" destOrd="0" presId="urn:microsoft.com/office/officeart/2008/layout/VerticalAccentList"/>
    <dgm:cxn modelId="{015D5578-8A98-416E-BEB5-5B383804ED00}" type="presParOf" srcId="{7434712C-7DF3-4768-809E-EEF00F40E96F}" destId="{0F99C897-9291-44F4-87CD-890E6573AF1F}" srcOrd="4" destOrd="0" presId="urn:microsoft.com/office/officeart/2008/layout/VerticalAccentList"/>
    <dgm:cxn modelId="{DDC01303-7B56-4F1F-99C8-113F91CE680F}" type="presParOf" srcId="{7434712C-7DF3-4768-809E-EEF00F40E96F}" destId="{8D86E023-48B4-4B43-BE9C-0A12524BBC31}" srcOrd="5" destOrd="0" presId="urn:microsoft.com/office/officeart/2008/layout/VerticalAccentList"/>
    <dgm:cxn modelId="{A27468BA-2F58-4E88-BA13-AEC711C2214A}" type="presParOf" srcId="{7434712C-7DF3-4768-809E-EEF00F40E96F}" destId="{CFD20A0B-56F9-4BA1-B073-B49BA73E6DF0}" srcOrd="6" destOrd="0" presId="urn:microsoft.com/office/officeart/2008/layout/VerticalAccentList"/>
    <dgm:cxn modelId="{55348DD6-D0D7-4E9E-B6F3-60453818A863}" type="presParOf" srcId="{FBA38F17-9677-4952-94A4-D58B731FCB22}" destId="{4C88F53C-CD88-4F3C-9DF2-C587B6091A81}" srcOrd="5" destOrd="0" presId="urn:microsoft.com/office/officeart/2008/layout/VerticalAccentList"/>
    <dgm:cxn modelId="{427AD5B7-2B65-45FD-9872-7DED83DDD9F7}" type="presParOf" srcId="{FBA38F17-9677-4952-94A4-D58B731FCB22}" destId="{44F1781D-F9C5-4F53-8177-520ED2942268}" srcOrd="6" destOrd="0" presId="urn:microsoft.com/office/officeart/2008/layout/VerticalAccentList"/>
    <dgm:cxn modelId="{C2335426-4EFA-45DF-858A-2F9E0252A1B2}" type="presParOf" srcId="{44F1781D-F9C5-4F53-8177-520ED2942268}" destId="{46E331D0-B716-4561-8BEC-806D1EE536AF}" srcOrd="0" destOrd="0" presId="urn:microsoft.com/office/officeart/2008/layout/VerticalAccentList"/>
    <dgm:cxn modelId="{A50895D7-9E80-41DA-9A33-DE38A09A4129}" type="presParOf" srcId="{FBA38F17-9677-4952-94A4-D58B731FCB22}" destId="{C173DC1E-B083-421A-A7FE-553556C3355E}" srcOrd="7" destOrd="0" presId="urn:microsoft.com/office/officeart/2008/layout/VerticalAccentList"/>
    <dgm:cxn modelId="{15478976-256B-4C26-9EE7-CC2C622A5F19}" type="presParOf" srcId="{C173DC1E-B083-421A-A7FE-553556C3355E}" destId="{DFB7D9C9-E260-4D3B-8988-2D19F0C6D315}" srcOrd="0" destOrd="0" presId="urn:microsoft.com/office/officeart/2008/layout/VerticalAccentList"/>
    <dgm:cxn modelId="{DD0C228E-58FA-4122-86DD-178AF10DEC4D}" type="presParOf" srcId="{C173DC1E-B083-421A-A7FE-553556C3355E}" destId="{6F721C38-CFC7-42FB-8FC8-4FED70DDF168}" srcOrd="1" destOrd="0" presId="urn:microsoft.com/office/officeart/2008/layout/VerticalAccentList"/>
    <dgm:cxn modelId="{7C7FA779-BA60-461B-A466-31CCE0D3A1C3}" type="presParOf" srcId="{C173DC1E-B083-421A-A7FE-553556C3355E}" destId="{F8925330-8FF9-48FD-BEB9-E23497DD6F8D}" srcOrd="2" destOrd="0" presId="urn:microsoft.com/office/officeart/2008/layout/VerticalAccentList"/>
    <dgm:cxn modelId="{ED18907C-FF55-4722-AB9F-77E01780565D}" type="presParOf" srcId="{C173DC1E-B083-421A-A7FE-553556C3355E}" destId="{AFA1CAB0-3CA4-41DF-BDAD-3E0D89D0AC9B}" srcOrd="3" destOrd="0" presId="urn:microsoft.com/office/officeart/2008/layout/VerticalAccentList"/>
    <dgm:cxn modelId="{21C14B22-9FF3-41C7-A233-33118B4B8E1F}" type="presParOf" srcId="{C173DC1E-B083-421A-A7FE-553556C3355E}" destId="{85C4279E-B457-4BC0-8E7D-22F0E724C48F}" srcOrd="4" destOrd="0" presId="urn:microsoft.com/office/officeart/2008/layout/VerticalAccentList"/>
    <dgm:cxn modelId="{C3FEE468-E099-438C-AEDD-16E7CA968670}" type="presParOf" srcId="{C173DC1E-B083-421A-A7FE-553556C3355E}" destId="{8EB12C85-A38E-4BC7-9B46-F772F681DD23}" srcOrd="5" destOrd="0" presId="urn:microsoft.com/office/officeart/2008/layout/VerticalAccentList"/>
    <dgm:cxn modelId="{BEF40594-32B7-4288-88BB-0118EF58CE3E}" type="presParOf" srcId="{C173DC1E-B083-421A-A7FE-553556C3355E}" destId="{0F870A50-EF3F-4446-99C7-EC50FFD8331B}" srcOrd="6" destOrd="0" presId="urn:microsoft.com/office/officeart/2008/layout/VerticalAccentList"/>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6.xml><?xml version="1.0" encoding="utf-8"?>
<dgm:dataModel xmlns:dgm="http://schemas.openxmlformats.org/drawingml/2006/diagram" xmlns:a="http://schemas.openxmlformats.org/drawingml/2006/main">
  <dgm:ptLst>
    <dgm:pt modelId="{875B33A0-A1F0-4021-B902-B1151324D764}" type="doc">
      <dgm:prSet loTypeId="urn:microsoft.com/office/officeart/2008/layout/VerticalAccentList" loCatId="list" qsTypeId="urn:microsoft.com/office/officeart/2005/8/quickstyle/simple1" qsCatId="simple" csTypeId="urn:microsoft.com/office/officeart/2005/8/colors/accent6_2" csCatId="accent6" phldr="1"/>
      <dgm:spPr/>
      <dgm:t>
        <a:bodyPr/>
        <a:lstStyle/>
        <a:p>
          <a:endParaRPr lang="en-US"/>
        </a:p>
      </dgm:t>
    </dgm:pt>
    <dgm:pt modelId="{0E126377-C8F3-493F-8B78-F682696D26D5}">
      <dgm:prSet phldrT="[Text]" custT="1"/>
      <dgm:spPr/>
      <dgm:t>
        <a:bodyPr/>
        <a:lstStyle/>
        <a:p>
          <a:r>
            <a:rPr lang="en-US" sz="2800" dirty="0" smtClean="0">
              <a:latin typeface="Futura Lt BT" panose="020B0402020204020303"/>
            </a:rPr>
            <a:t>Architecture Overview</a:t>
          </a:r>
          <a:endParaRPr lang="en-US" sz="2800" dirty="0">
            <a:latin typeface="Futura Lt BT" panose="020B0402020204020303"/>
          </a:endParaRPr>
        </a:p>
      </dgm:t>
    </dgm:pt>
    <dgm:pt modelId="{CE6D2D46-EB5E-4705-99D4-635E51A45501}" type="parTrans" cxnId="{778FA27E-5E49-44C8-8AE0-094E44C056FD}">
      <dgm:prSet/>
      <dgm:spPr/>
      <dgm:t>
        <a:bodyPr/>
        <a:lstStyle/>
        <a:p>
          <a:endParaRPr lang="en-US" sz="1800">
            <a:latin typeface="Futura Lt BT" panose="020B0402020204020303"/>
          </a:endParaRPr>
        </a:p>
      </dgm:t>
    </dgm:pt>
    <dgm:pt modelId="{FFBE37CC-CD81-4530-9BF6-9790016F8C85}" type="sibTrans" cxnId="{778FA27E-5E49-44C8-8AE0-094E44C056FD}">
      <dgm:prSet/>
      <dgm:spPr/>
      <dgm:t>
        <a:bodyPr/>
        <a:lstStyle/>
        <a:p>
          <a:endParaRPr lang="en-US" sz="1800">
            <a:latin typeface="Futura Lt BT" panose="020B0402020204020303"/>
          </a:endParaRPr>
        </a:p>
      </dgm:t>
    </dgm:pt>
    <dgm:pt modelId="{E9D3E571-1BE7-4A2F-AE08-6CCCEBDECD37}">
      <dgm:prSet phldrT="[Text]" custT="1"/>
      <dgm:spPr/>
      <dgm:t>
        <a:bodyPr/>
        <a:lstStyle/>
        <a:p>
          <a:r>
            <a:rPr lang="en-US" sz="2800" dirty="0" smtClean="0">
              <a:latin typeface="Futura Lt BT" panose="020B0402020204020303"/>
            </a:rPr>
            <a:t>Package Design</a:t>
          </a:r>
          <a:endParaRPr lang="en-US" sz="2800" dirty="0">
            <a:latin typeface="Futura Lt BT" panose="020B0402020204020303"/>
          </a:endParaRPr>
        </a:p>
      </dgm:t>
    </dgm:pt>
    <dgm:pt modelId="{A1199E76-80FA-4CBF-AB1A-BD3F449AD264}" type="parTrans" cxnId="{4D03F6AF-73B8-4353-995B-8E166C542E7A}">
      <dgm:prSet/>
      <dgm:spPr/>
      <dgm:t>
        <a:bodyPr/>
        <a:lstStyle/>
        <a:p>
          <a:endParaRPr lang="en-US" sz="1800">
            <a:latin typeface="Futura Lt BT" panose="020B0402020204020303"/>
          </a:endParaRPr>
        </a:p>
      </dgm:t>
    </dgm:pt>
    <dgm:pt modelId="{B2D7036D-968F-4BE8-B450-ED5AF7E82A3A}" type="sibTrans" cxnId="{4D03F6AF-73B8-4353-995B-8E166C542E7A}">
      <dgm:prSet/>
      <dgm:spPr/>
      <dgm:t>
        <a:bodyPr/>
        <a:lstStyle/>
        <a:p>
          <a:endParaRPr lang="en-US" sz="1800">
            <a:latin typeface="Futura Lt BT" panose="020B0402020204020303"/>
          </a:endParaRPr>
        </a:p>
      </dgm:t>
    </dgm:pt>
    <dgm:pt modelId="{C0FD1653-F812-4568-A932-237B607CBACD}">
      <dgm:prSet phldrT="[Text]" custT="1"/>
      <dgm:spPr/>
      <dgm:t>
        <a:bodyPr/>
        <a:lstStyle/>
        <a:p>
          <a:r>
            <a:rPr lang="en-US" sz="2800" smtClean="0">
              <a:latin typeface="Futura Lt BT" panose="020B0402020204020303"/>
            </a:rPr>
            <a:t>Database Design</a:t>
          </a:r>
          <a:endParaRPr lang="en-US" sz="2800" dirty="0">
            <a:latin typeface="Futura Lt BT" panose="020B0402020204020303"/>
          </a:endParaRPr>
        </a:p>
      </dgm:t>
    </dgm:pt>
    <dgm:pt modelId="{F99ACCF1-E549-4387-B05B-44BF27A41800}" type="parTrans" cxnId="{36837ADD-7559-4A82-9D07-22CDE35284FF}">
      <dgm:prSet/>
      <dgm:spPr/>
      <dgm:t>
        <a:bodyPr/>
        <a:lstStyle/>
        <a:p>
          <a:endParaRPr lang="en-US" sz="1800">
            <a:latin typeface="Futura Lt BT" panose="020B0402020204020303"/>
          </a:endParaRPr>
        </a:p>
      </dgm:t>
    </dgm:pt>
    <dgm:pt modelId="{A6957255-EB39-46CB-A6C5-892DC628E226}" type="sibTrans" cxnId="{36837ADD-7559-4A82-9D07-22CDE35284FF}">
      <dgm:prSet/>
      <dgm:spPr/>
      <dgm:t>
        <a:bodyPr/>
        <a:lstStyle/>
        <a:p>
          <a:endParaRPr lang="en-US" sz="1800">
            <a:latin typeface="Futura Lt BT" panose="020B0402020204020303"/>
          </a:endParaRPr>
        </a:p>
      </dgm:t>
    </dgm:pt>
    <dgm:pt modelId="{10D83B92-F8D0-4B79-B7A8-B23D855C958C}" type="pres">
      <dgm:prSet presAssocID="{875B33A0-A1F0-4021-B902-B1151324D764}" presName="Name0" presStyleCnt="0">
        <dgm:presLayoutVars>
          <dgm:chMax/>
          <dgm:chPref/>
          <dgm:dir/>
        </dgm:presLayoutVars>
      </dgm:prSet>
      <dgm:spPr/>
      <dgm:t>
        <a:bodyPr/>
        <a:lstStyle/>
        <a:p>
          <a:endParaRPr lang="en-US"/>
        </a:p>
      </dgm:t>
    </dgm:pt>
    <dgm:pt modelId="{9D664EC8-1DB6-4F5A-AA8D-D37D1831389C}" type="pres">
      <dgm:prSet presAssocID="{0E126377-C8F3-493F-8B78-F682696D26D5}" presName="parenttextcomposite" presStyleCnt="0"/>
      <dgm:spPr/>
      <dgm:t>
        <a:bodyPr/>
        <a:lstStyle/>
        <a:p>
          <a:endParaRPr lang="en-US"/>
        </a:p>
      </dgm:t>
    </dgm:pt>
    <dgm:pt modelId="{15998B6C-5782-40CE-A477-43AA033428BB}" type="pres">
      <dgm:prSet presAssocID="{0E126377-C8F3-493F-8B78-F682696D26D5}" presName="parenttext" presStyleLbl="revTx" presStyleIdx="0" presStyleCnt="3" custLinFactY="-31549" custLinFactNeighborX="-1112" custLinFactNeighborY="-100000">
        <dgm:presLayoutVars>
          <dgm:chMax/>
          <dgm:chPref val="2"/>
          <dgm:bulletEnabled val="1"/>
        </dgm:presLayoutVars>
      </dgm:prSet>
      <dgm:spPr/>
      <dgm:t>
        <a:bodyPr/>
        <a:lstStyle/>
        <a:p>
          <a:endParaRPr lang="en-US"/>
        </a:p>
      </dgm:t>
    </dgm:pt>
    <dgm:pt modelId="{70B2AE1B-4E4B-4B4B-A2CF-16670093FF0E}" type="pres">
      <dgm:prSet presAssocID="{0E126377-C8F3-493F-8B78-F682696D26D5}" presName="parallelogramComposite" presStyleCnt="0"/>
      <dgm:spPr/>
      <dgm:t>
        <a:bodyPr/>
        <a:lstStyle/>
        <a:p>
          <a:endParaRPr lang="en-US"/>
        </a:p>
      </dgm:t>
    </dgm:pt>
    <dgm:pt modelId="{36D9A552-B24E-4977-86C1-78A3B6D90779}" type="pres">
      <dgm:prSet presAssocID="{0E126377-C8F3-493F-8B78-F682696D26D5}" presName="parallelogram1" presStyleLbl="alignNode1" presStyleIdx="0" presStyleCnt="21" custLinFactY="-275704" custLinFactNeighborX="-4172" custLinFactNeighborY="-300000"/>
      <dgm:spPr/>
      <dgm:t>
        <a:bodyPr/>
        <a:lstStyle/>
        <a:p>
          <a:endParaRPr lang="en-US"/>
        </a:p>
      </dgm:t>
    </dgm:pt>
    <dgm:pt modelId="{96B8CCB1-01FD-44EA-9B73-4AFD540C64F2}" type="pres">
      <dgm:prSet presAssocID="{0E126377-C8F3-493F-8B78-F682696D26D5}" presName="parallelogram2" presStyleLbl="alignNode1" presStyleIdx="1" presStyleCnt="21" custLinFactY="-275704" custLinFactNeighborX="-4172" custLinFactNeighborY="-300000"/>
      <dgm:spPr/>
      <dgm:t>
        <a:bodyPr/>
        <a:lstStyle/>
        <a:p>
          <a:endParaRPr lang="en-US"/>
        </a:p>
      </dgm:t>
    </dgm:pt>
    <dgm:pt modelId="{CB1D63C7-D5AC-4D64-8BB5-A78E9B917B1D}" type="pres">
      <dgm:prSet presAssocID="{0E126377-C8F3-493F-8B78-F682696D26D5}" presName="parallelogram3" presStyleLbl="alignNode1" presStyleIdx="2" presStyleCnt="21" custLinFactY="-275704" custLinFactNeighborX="-4172" custLinFactNeighborY="-300000"/>
      <dgm:spPr/>
      <dgm:t>
        <a:bodyPr/>
        <a:lstStyle/>
        <a:p>
          <a:endParaRPr lang="en-US"/>
        </a:p>
      </dgm:t>
    </dgm:pt>
    <dgm:pt modelId="{34AA7D7F-98A1-4E18-AE67-2EE486475B2B}" type="pres">
      <dgm:prSet presAssocID="{0E126377-C8F3-493F-8B78-F682696D26D5}" presName="parallelogram4" presStyleLbl="alignNode1" presStyleIdx="3" presStyleCnt="21" custLinFactY="-275704" custLinFactNeighborX="-4172" custLinFactNeighborY="-300000"/>
      <dgm:spPr/>
      <dgm:t>
        <a:bodyPr/>
        <a:lstStyle/>
        <a:p>
          <a:endParaRPr lang="en-US"/>
        </a:p>
      </dgm:t>
    </dgm:pt>
    <dgm:pt modelId="{6451C41B-AA11-48B4-B905-4883B6F9A171}" type="pres">
      <dgm:prSet presAssocID="{0E126377-C8F3-493F-8B78-F682696D26D5}" presName="parallelogram5" presStyleLbl="alignNode1" presStyleIdx="4" presStyleCnt="21" custLinFactY="-275704" custLinFactNeighborX="-4172" custLinFactNeighborY="-300000"/>
      <dgm:spPr/>
      <dgm:t>
        <a:bodyPr/>
        <a:lstStyle/>
        <a:p>
          <a:endParaRPr lang="en-US"/>
        </a:p>
      </dgm:t>
    </dgm:pt>
    <dgm:pt modelId="{255E0AB0-F1A8-4D92-9FAA-367E0A90B56A}" type="pres">
      <dgm:prSet presAssocID="{0E126377-C8F3-493F-8B78-F682696D26D5}" presName="parallelogram6" presStyleLbl="alignNode1" presStyleIdx="5" presStyleCnt="21" custLinFactY="-275704" custLinFactNeighborX="-4172" custLinFactNeighborY="-300000"/>
      <dgm:spPr/>
      <dgm:t>
        <a:bodyPr/>
        <a:lstStyle/>
        <a:p>
          <a:endParaRPr lang="en-US"/>
        </a:p>
      </dgm:t>
    </dgm:pt>
    <dgm:pt modelId="{17F516F3-7CEA-42CC-8A35-A200E5026E1A}" type="pres">
      <dgm:prSet presAssocID="{0E126377-C8F3-493F-8B78-F682696D26D5}" presName="parallelogram7" presStyleLbl="alignNode1" presStyleIdx="6" presStyleCnt="21" custLinFactY="-275704" custLinFactNeighborX="-4172" custLinFactNeighborY="-300000"/>
      <dgm:spPr/>
      <dgm:t>
        <a:bodyPr/>
        <a:lstStyle/>
        <a:p>
          <a:endParaRPr lang="en-US"/>
        </a:p>
      </dgm:t>
    </dgm:pt>
    <dgm:pt modelId="{F28AB63A-093F-4029-9B52-FFD4791D4B36}" type="pres">
      <dgm:prSet presAssocID="{FFBE37CC-CD81-4530-9BF6-9790016F8C85}" presName="sibTrans" presStyleCnt="0"/>
      <dgm:spPr/>
      <dgm:t>
        <a:bodyPr/>
        <a:lstStyle/>
        <a:p>
          <a:endParaRPr lang="en-US"/>
        </a:p>
      </dgm:t>
    </dgm:pt>
    <dgm:pt modelId="{6BD68AE9-20A7-4164-9DF6-397ED356C91E}" type="pres">
      <dgm:prSet presAssocID="{E9D3E571-1BE7-4A2F-AE08-6CCCEBDECD37}" presName="parenttextcomposite" presStyleCnt="0"/>
      <dgm:spPr/>
      <dgm:t>
        <a:bodyPr/>
        <a:lstStyle/>
        <a:p>
          <a:endParaRPr lang="en-US"/>
        </a:p>
      </dgm:t>
    </dgm:pt>
    <dgm:pt modelId="{7B43BDF6-451A-42FF-A90E-D8248CD56FFA}" type="pres">
      <dgm:prSet presAssocID="{E9D3E571-1BE7-4A2F-AE08-6CCCEBDECD37}" presName="parenttext" presStyleLbl="revTx" presStyleIdx="1" presStyleCnt="3" custLinFactNeighborX="-278" custLinFactNeighborY="-85931">
        <dgm:presLayoutVars>
          <dgm:chMax/>
          <dgm:chPref val="2"/>
          <dgm:bulletEnabled val="1"/>
        </dgm:presLayoutVars>
      </dgm:prSet>
      <dgm:spPr/>
      <dgm:t>
        <a:bodyPr/>
        <a:lstStyle/>
        <a:p>
          <a:endParaRPr lang="en-US"/>
        </a:p>
      </dgm:t>
    </dgm:pt>
    <dgm:pt modelId="{98D6ACFA-0685-41AE-8FBB-6C795ECC9975}" type="pres">
      <dgm:prSet presAssocID="{E9D3E571-1BE7-4A2F-AE08-6CCCEBDECD37}" presName="parallelogramComposite" presStyleCnt="0"/>
      <dgm:spPr/>
      <dgm:t>
        <a:bodyPr/>
        <a:lstStyle/>
        <a:p>
          <a:endParaRPr lang="en-US"/>
        </a:p>
      </dgm:t>
    </dgm:pt>
    <dgm:pt modelId="{83CBF5A2-FAA7-4F54-96FA-7E67EC89F327}" type="pres">
      <dgm:prSet presAssocID="{E9D3E571-1BE7-4A2F-AE08-6CCCEBDECD37}" presName="parallelogram1" presStyleLbl="alignNode1" presStyleIdx="7" presStyleCnt="21" custLinFactY="-137914" custLinFactNeighborX="2086" custLinFactNeighborY="-200000"/>
      <dgm:spPr/>
      <dgm:t>
        <a:bodyPr/>
        <a:lstStyle/>
        <a:p>
          <a:endParaRPr lang="en-US"/>
        </a:p>
      </dgm:t>
    </dgm:pt>
    <dgm:pt modelId="{BD986589-4005-440C-AF8B-4822B1B0FCA4}" type="pres">
      <dgm:prSet presAssocID="{E9D3E571-1BE7-4A2F-AE08-6CCCEBDECD37}" presName="parallelogram2" presStyleLbl="alignNode1" presStyleIdx="8" presStyleCnt="21" custLinFactY="-137914" custLinFactNeighborX="2086" custLinFactNeighborY="-200000"/>
      <dgm:spPr/>
      <dgm:t>
        <a:bodyPr/>
        <a:lstStyle/>
        <a:p>
          <a:endParaRPr lang="en-US"/>
        </a:p>
      </dgm:t>
    </dgm:pt>
    <dgm:pt modelId="{C37AC453-8F2D-47F0-8346-D35A560ED6B7}" type="pres">
      <dgm:prSet presAssocID="{E9D3E571-1BE7-4A2F-AE08-6CCCEBDECD37}" presName="parallelogram3" presStyleLbl="alignNode1" presStyleIdx="9" presStyleCnt="21" custLinFactY="-137914" custLinFactNeighborX="2086" custLinFactNeighborY="-200000"/>
      <dgm:spPr/>
      <dgm:t>
        <a:bodyPr/>
        <a:lstStyle/>
        <a:p>
          <a:endParaRPr lang="en-US"/>
        </a:p>
      </dgm:t>
    </dgm:pt>
    <dgm:pt modelId="{A6518CB3-D279-46E8-9FB5-733C8096C029}" type="pres">
      <dgm:prSet presAssocID="{E9D3E571-1BE7-4A2F-AE08-6CCCEBDECD37}" presName="parallelogram4" presStyleLbl="alignNode1" presStyleIdx="10" presStyleCnt="21" custLinFactY="-137914" custLinFactNeighborX="2086" custLinFactNeighborY="-200000"/>
      <dgm:spPr/>
      <dgm:t>
        <a:bodyPr/>
        <a:lstStyle/>
        <a:p>
          <a:endParaRPr lang="en-US"/>
        </a:p>
      </dgm:t>
    </dgm:pt>
    <dgm:pt modelId="{62D3CA59-8C0D-4937-948A-2C42709E94E1}" type="pres">
      <dgm:prSet presAssocID="{E9D3E571-1BE7-4A2F-AE08-6CCCEBDECD37}" presName="parallelogram5" presStyleLbl="alignNode1" presStyleIdx="11" presStyleCnt="21" custLinFactY="-137914" custLinFactNeighborX="2086" custLinFactNeighborY="-200000"/>
      <dgm:spPr/>
      <dgm:t>
        <a:bodyPr/>
        <a:lstStyle/>
        <a:p>
          <a:endParaRPr lang="en-US"/>
        </a:p>
      </dgm:t>
    </dgm:pt>
    <dgm:pt modelId="{B77F3B85-386C-4EF3-B7B5-578C48C81774}" type="pres">
      <dgm:prSet presAssocID="{E9D3E571-1BE7-4A2F-AE08-6CCCEBDECD37}" presName="parallelogram6" presStyleLbl="alignNode1" presStyleIdx="12" presStyleCnt="21" custLinFactY="-137914" custLinFactNeighborX="2086" custLinFactNeighborY="-200000"/>
      <dgm:spPr/>
      <dgm:t>
        <a:bodyPr/>
        <a:lstStyle/>
        <a:p>
          <a:endParaRPr lang="en-US"/>
        </a:p>
      </dgm:t>
    </dgm:pt>
    <dgm:pt modelId="{17E29407-ADB0-44F2-B411-F9ADA90C184A}" type="pres">
      <dgm:prSet presAssocID="{E9D3E571-1BE7-4A2F-AE08-6CCCEBDECD37}" presName="parallelogram7" presStyleLbl="alignNode1" presStyleIdx="13" presStyleCnt="21" custLinFactY="-137914" custLinFactNeighborX="2086" custLinFactNeighborY="-200000"/>
      <dgm:spPr/>
      <dgm:t>
        <a:bodyPr/>
        <a:lstStyle/>
        <a:p>
          <a:endParaRPr lang="en-US"/>
        </a:p>
      </dgm:t>
    </dgm:pt>
    <dgm:pt modelId="{59D1B24F-F1A5-4786-9C76-72CB3BA68E18}" type="pres">
      <dgm:prSet presAssocID="{B2D7036D-968F-4BE8-B450-ED5AF7E82A3A}" presName="sibTrans" presStyleCnt="0"/>
      <dgm:spPr/>
      <dgm:t>
        <a:bodyPr/>
        <a:lstStyle/>
        <a:p>
          <a:endParaRPr lang="en-US"/>
        </a:p>
      </dgm:t>
    </dgm:pt>
    <dgm:pt modelId="{FD343C10-2094-4591-8383-898A05B47A31}" type="pres">
      <dgm:prSet presAssocID="{C0FD1653-F812-4568-A932-237B607CBACD}" presName="parenttextcomposite" presStyleCnt="0"/>
      <dgm:spPr/>
      <dgm:t>
        <a:bodyPr/>
        <a:lstStyle/>
        <a:p>
          <a:endParaRPr lang="en-US"/>
        </a:p>
      </dgm:t>
    </dgm:pt>
    <dgm:pt modelId="{73B11528-9A33-4CC1-8E85-084EBA34A301}" type="pres">
      <dgm:prSet presAssocID="{C0FD1653-F812-4568-A932-237B607CBACD}" presName="parenttext" presStyleLbl="revTx" presStyleIdx="2" presStyleCnt="3">
        <dgm:presLayoutVars>
          <dgm:chMax/>
          <dgm:chPref val="2"/>
          <dgm:bulletEnabled val="1"/>
        </dgm:presLayoutVars>
      </dgm:prSet>
      <dgm:spPr/>
      <dgm:t>
        <a:bodyPr/>
        <a:lstStyle/>
        <a:p>
          <a:endParaRPr lang="en-US"/>
        </a:p>
      </dgm:t>
    </dgm:pt>
    <dgm:pt modelId="{3E6C1489-F80E-4D6D-86DC-00A28968CFC1}" type="pres">
      <dgm:prSet presAssocID="{C0FD1653-F812-4568-A932-237B607CBACD}" presName="parallelogramComposite" presStyleCnt="0"/>
      <dgm:spPr/>
      <dgm:t>
        <a:bodyPr/>
        <a:lstStyle/>
        <a:p>
          <a:endParaRPr lang="en-US"/>
        </a:p>
      </dgm:t>
    </dgm:pt>
    <dgm:pt modelId="{4588ADD4-D9AF-4AB8-9600-9AC6CFA6DD08}" type="pres">
      <dgm:prSet presAssocID="{C0FD1653-F812-4568-A932-237B607CBACD}" presName="parallelogram1" presStyleLbl="alignNode1" presStyleIdx="14" presStyleCnt="21"/>
      <dgm:spPr/>
      <dgm:t>
        <a:bodyPr/>
        <a:lstStyle/>
        <a:p>
          <a:endParaRPr lang="en-US"/>
        </a:p>
      </dgm:t>
    </dgm:pt>
    <dgm:pt modelId="{F0250268-657A-4017-8B3C-366F7CCF4230}" type="pres">
      <dgm:prSet presAssocID="{C0FD1653-F812-4568-A932-237B607CBACD}" presName="parallelogram2" presStyleLbl="alignNode1" presStyleIdx="15" presStyleCnt="21"/>
      <dgm:spPr/>
      <dgm:t>
        <a:bodyPr/>
        <a:lstStyle/>
        <a:p>
          <a:endParaRPr lang="en-US"/>
        </a:p>
      </dgm:t>
    </dgm:pt>
    <dgm:pt modelId="{CB3B4194-4EE1-4C06-965C-95FAFC041CC6}" type="pres">
      <dgm:prSet presAssocID="{C0FD1653-F812-4568-A932-237B607CBACD}" presName="parallelogram3" presStyleLbl="alignNode1" presStyleIdx="16" presStyleCnt="21"/>
      <dgm:spPr/>
      <dgm:t>
        <a:bodyPr/>
        <a:lstStyle/>
        <a:p>
          <a:endParaRPr lang="en-US"/>
        </a:p>
      </dgm:t>
    </dgm:pt>
    <dgm:pt modelId="{295405D3-FF29-4810-BBFB-21C88FE67B51}" type="pres">
      <dgm:prSet presAssocID="{C0FD1653-F812-4568-A932-237B607CBACD}" presName="parallelogram4" presStyleLbl="alignNode1" presStyleIdx="17" presStyleCnt="21"/>
      <dgm:spPr/>
      <dgm:t>
        <a:bodyPr/>
        <a:lstStyle/>
        <a:p>
          <a:endParaRPr lang="en-US"/>
        </a:p>
      </dgm:t>
    </dgm:pt>
    <dgm:pt modelId="{A938E039-6676-4B9C-9ABA-FC21F1A9750D}" type="pres">
      <dgm:prSet presAssocID="{C0FD1653-F812-4568-A932-237B607CBACD}" presName="parallelogram5" presStyleLbl="alignNode1" presStyleIdx="18" presStyleCnt="21"/>
      <dgm:spPr/>
      <dgm:t>
        <a:bodyPr/>
        <a:lstStyle/>
        <a:p>
          <a:endParaRPr lang="en-US"/>
        </a:p>
      </dgm:t>
    </dgm:pt>
    <dgm:pt modelId="{E41C3CE6-6B9D-423D-B09B-6AF771089851}" type="pres">
      <dgm:prSet presAssocID="{C0FD1653-F812-4568-A932-237B607CBACD}" presName="parallelogram6" presStyleLbl="alignNode1" presStyleIdx="19" presStyleCnt="21"/>
      <dgm:spPr/>
      <dgm:t>
        <a:bodyPr/>
        <a:lstStyle/>
        <a:p>
          <a:endParaRPr lang="en-US"/>
        </a:p>
      </dgm:t>
    </dgm:pt>
    <dgm:pt modelId="{3E87B169-442C-47AC-B571-34D78CA04633}" type="pres">
      <dgm:prSet presAssocID="{C0FD1653-F812-4568-A932-237B607CBACD}" presName="parallelogram7" presStyleLbl="alignNode1" presStyleIdx="20" presStyleCnt="21"/>
      <dgm:spPr/>
      <dgm:t>
        <a:bodyPr/>
        <a:lstStyle/>
        <a:p>
          <a:endParaRPr lang="en-US"/>
        </a:p>
      </dgm:t>
    </dgm:pt>
  </dgm:ptLst>
  <dgm:cxnLst>
    <dgm:cxn modelId="{CBAD84D0-8170-4430-9B60-5AD240FA17D5}" type="presOf" srcId="{875B33A0-A1F0-4021-B902-B1151324D764}" destId="{10D83B92-F8D0-4B79-B7A8-B23D855C958C}" srcOrd="0" destOrd="0" presId="urn:microsoft.com/office/officeart/2008/layout/VerticalAccentList"/>
    <dgm:cxn modelId="{62D027FE-32BC-4BC9-B400-26904A671C27}" type="presOf" srcId="{0E126377-C8F3-493F-8B78-F682696D26D5}" destId="{15998B6C-5782-40CE-A477-43AA033428BB}" srcOrd="0" destOrd="0" presId="urn:microsoft.com/office/officeart/2008/layout/VerticalAccentList"/>
    <dgm:cxn modelId="{778FA27E-5E49-44C8-8AE0-094E44C056FD}" srcId="{875B33A0-A1F0-4021-B902-B1151324D764}" destId="{0E126377-C8F3-493F-8B78-F682696D26D5}" srcOrd="0" destOrd="0" parTransId="{CE6D2D46-EB5E-4705-99D4-635E51A45501}" sibTransId="{FFBE37CC-CD81-4530-9BF6-9790016F8C85}"/>
    <dgm:cxn modelId="{4D03F6AF-73B8-4353-995B-8E166C542E7A}" srcId="{875B33A0-A1F0-4021-B902-B1151324D764}" destId="{E9D3E571-1BE7-4A2F-AE08-6CCCEBDECD37}" srcOrd="1" destOrd="0" parTransId="{A1199E76-80FA-4CBF-AB1A-BD3F449AD264}" sibTransId="{B2D7036D-968F-4BE8-B450-ED5AF7E82A3A}"/>
    <dgm:cxn modelId="{36837ADD-7559-4A82-9D07-22CDE35284FF}" srcId="{875B33A0-A1F0-4021-B902-B1151324D764}" destId="{C0FD1653-F812-4568-A932-237B607CBACD}" srcOrd="2" destOrd="0" parTransId="{F99ACCF1-E549-4387-B05B-44BF27A41800}" sibTransId="{A6957255-EB39-46CB-A6C5-892DC628E226}"/>
    <dgm:cxn modelId="{696DB416-7B11-4131-88C6-82E122C21F58}" type="presOf" srcId="{E9D3E571-1BE7-4A2F-AE08-6CCCEBDECD37}" destId="{7B43BDF6-451A-42FF-A90E-D8248CD56FFA}" srcOrd="0" destOrd="0" presId="urn:microsoft.com/office/officeart/2008/layout/VerticalAccentList"/>
    <dgm:cxn modelId="{442F6478-B5E9-4198-94BF-DF8535BCD7DB}" type="presOf" srcId="{C0FD1653-F812-4568-A932-237B607CBACD}" destId="{73B11528-9A33-4CC1-8E85-084EBA34A301}" srcOrd="0" destOrd="0" presId="urn:microsoft.com/office/officeart/2008/layout/VerticalAccentList"/>
    <dgm:cxn modelId="{A55F17C5-E7BF-43D4-9761-1383482A7117}" type="presParOf" srcId="{10D83B92-F8D0-4B79-B7A8-B23D855C958C}" destId="{9D664EC8-1DB6-4F5A-AA8D-D37D1831389C}" srcOrd="0" destOrd="0" presId="urn:microsoft.com/office/officeart/2008/layout/VerticalAccentList"/>
    <dgm:cxn modelId="{B5A24AFA-5785-48A5-A56F-55545E52F4D7}" type="presParOf" srcId="{9D664EC8-1DB6-4F5A-AA8D-D37D1831389C}" destId="{15998B6C-5782-40CE-A477-43AA033428BB}" srcOrd="0" destOrd="0" presId="urn:microsoft.com/office/officeart/2008/layout/VerticalAccentList"/>
    <dgm:cxn modelId="{672AAE09-083B-48A9-94B4-4480FBB59F90}" type="presParOf" srcId="{10D83B92-F8D0-4B79-B7A8-B23D855C958C}" destId="{70B2AE1B-4E4B-4B4B-A2CF-16670093FF0E}" srcOrd="1" destOrd="0" presId="urn:microsoft.com/office/officeart/2008/layout/VerticalAccentList"/>
    <dgm:cxn modelId="{D84CE066-D134-4645-8107-FC3329BFDDB9}" type="presParOf" srcId="{70B2AE1B-4E4B-4B4B-A2CF-16670093FF0E}" destId="{36D9A552-B24E-4977-86C1-78A3B6D90779}" srcOrd="0" destOrd="0" presId="urn:microsoft.com/office/officeart/2008/layout/VerticalAccentList"/>
    <dgm:cxn modelId="{B4F15A29-F0FA-4405-A214-37C5D11C3E11}" type="presParOf" srcId="{70B2AE1B-4E4B-4B4B-A2CF-16670093FF0E}" destId="{96B8CCB1-01FD-44EA-9B73-4AFD540C64F2}" srcOrd="1" destOrd="0" presId="urn:microsoft.com/office/officeart/2008/layout/VerticalAccentList"/>
    <dgm:cxn modelId="{8B9873BA-296C-41D9-A3CA-5BB4251A1303}" type="presParOf" srcId="{70B2AE1B-4E4B-4B4B-A2CF-16670093FF0E}" destId="{CB1D63C7-D5AC-4D64-8BB5-A78E9B917B1D}" srcOrd="2" destOrd="0" presId="urn:microsoft.com/office/officeart/2008/layout/VerticalAccentList"/>
    <dgm:cxn modelId="{FAB07831-2250-4233-AAFA-1911CAB9F6B9}" type="presParOf" srcId="{70B2AE1B-4E4B-4B4B-A2CF-16670093FF0E}" destId="{34AA7D7F-98A1-4E18-AE67-2EE486475B2B}" srcOrd="3" destOrd="0" presId="urn:microsoft.com/office/officeart/2008/layout/VerticalAccentList"/>
    <dgm:cxn modelId="{E03B8148-917A-4122-A907-74906BECDC75}" type="presParOf" srcId="{70B2AE1B-4E4B-4B4B-A2CF-16670093FF0E}" destId="{6451C41B-AA11-48B4-B905-4883B6F9A171}" srcOrd="4" destOrd="0" presId="urn:microsoft.com/office/officeart/2008/layout/VerticalAccentList"/>
    <dgm:cxn modelId="{72816EA9-75CE-4A4A-9684-DF51D1BB3F19}" type="presParOf" srcId="{70B2AE1B-4E4B-4B4B-A2CF-16670093FF0E}" destId="{255E0AB0-F1A8-4D92-9FAA-367E0A90B56A}" srcOrd="5" destOrd="0" presId="urn:microsoft.com/office/officeart/2008/layout/VerticalAccentList"/>
    <dgm:cxn modelId="{4D53E24C-4F20-4FD9-9CE3-546A483D5260}" type="presParOf" srcId="{70B2AE1B-4E4B-4B4B-A2CF-16670093FF0E}" destId="{17F516F3-7CEA-42CC-8A35-A200E5026E1A}" srcOrd="6" destOrd="0" presId="urn:microsoft.com/office/officeart/2008/layout/VerticalAccentList"/>
    <dgm:cxn modelId="{5DD5A413-A3CF-45C3-9F5F-17ACABE4B4A8}" type="presParOf" srcId="{10D83B92-F8D0-4B79-B7A8-B23D855C958C}" destId="{F28AB63A-093F-4029-9B52-FFD4791D4B36}" srcOrd="2" destOrd="0" presId="urn:microsoft.com/office/officeart/2008/layout/VerticalAccentList"/>
    <dgm:cxn modelId="{1594B63C-586F-45BD-B677-7FE1D7E48F53}" type="presParOf" srcId="{10D83B92-F8D0-4B79-B7A8-B23D855C958C}" destId="{6BD68AE9-20A7-4164-9DF6-397ED356C91E}" srcOrd="3" destOrd="0" presId="urn:microsoft.com/office/officeart/2008/layout/VerticalAccentList"/>
    <dgm:cxn modelId="{046D99E7-E542-4E27-8599-AED2C1C8AEC3}" type="presParOf" srcId="{6BD68AE9-20A7-4164-9DF6-397ED356C91E}" destId="{7B43BDF6-451A-42FF-A90E-D8248CD56FFA}" srcOrd="0" destOrd="0" presId="urn:microsoft.com/office/officeart/2008/layout/VerticalAccentList"/>
    <dgm:cxn modelId="{638E2DF6-0E94-493F-8ED5-07C3B5213114}" type="presParOf" srcId="{10D83B92-F8D0-4B79-B7A8-B23D855C958C}" destId="{98D6ACFA-0685-41AE-8FBB-6C795ECC9975}" srcOrd="4" destOrd="0" presId="urn:microsoft.com/office/officeart/2008/layout/VerticalAccentList"/>
    <dgm:cxn modelId="{3B547B26-46F0-47C9-8C6E-9F71C79CA855}" type="presParOf" srcId="{98D6ACFA-0685-41AE-8FBB-6C795ECC9975}" destId="{83CBF5A2-FAA7-4F54-96FA-7E67EC89F327}" srcOrd="0" destOrd="0" presId="urn:microsoft.com/office/officeart/2008/layout/VerticalAccentList"/>
    <dgm:cxn modelId="{20B63968-4931-4E03-A95D-D60341D63B63}" type="presParOf" srcId="{98D6ACFA-0685-41AE-8FBB-6C795ECC9975}" destId="{BD986589-4005-440C-AF8B-4822B1B0FCA4}" srcOrd="1" destOrd="0" presId="urn:microsoft.com/office/officeart/2008/layout/VerticalAccentList"/>
    <dgm:cxn modelId="{5104B447-1648-406F-A24C-3E5E5FBD428D}" type="presParOf" srcId="{98D6ACFA-0685-41AE-8FBB-6C795ECC9975}" destId="{C37AC453-8F2D-47F0-8346-D35A560ED6B7}" srcOrd="2" destOrd="0" presId="urn:microsoft.com/office/officeart/2008/layout/VerticalAccentList"/>
    <dgm:cxn modelId="{4689B278-3237-4702-88D3-045C9BB71CBA}" type="presParOf" srcId="{98D6ACFA-0685-41AE-8FBB-6C795ECC9975}" destId="{A6518CB3-D279-46E8-9FB5-733C8096C029}" srcOrd="3" destOrd="0" presId="urn:microsoft.com/office/officeart/2008/layout/VerticalAccentList"/>
    <dgm:cxn modelId="{148E6460-A9F9-4FE9-B688-C0C8EF0C5FE6}" type="presParOf" srcId="{98D6ACFA-0685-41AE-8FBB-6C795ECC9975}" destId="{62D3CA59-8C0D-4937-948A-2C42709E94E1}" srcOrd="4" destOrd="0" presId="urn:microsoft.com/office/officeart/2008/layout/VerticalAccentList"/>
    <dgm:cxn modelId="{C2617AAC-59B7-48B6-913E-2D374439D1C9}" type="presParOf" srcId="{98D6ACFA-0685-41AE-8FBB-6C795ECC9975}" destId="{B77F3B85-386C-4EF3-B7B5-578C48C81774}" srcOrd="5" destOrd="0" presId="urn:microsoft.com/office/officeart/2008/layout/VerticalAccentList"/>
    <dgm:cxn modelId="{97A54246-D17A-40F8-9AC8-11C3DBA8BD3E}" type="presParOf" srcId="{98D6ACFA-0685-41AE-8FBB-6C795ECC9975}" destId="{17E29407-ADB0-44F2-B411-F9ADA90C184A}" srcOrd="6" destOrd="0" presId="urn:microsoft.com/office/officeart/2008/layout/VerticalAccentList"/>
    <dgm:cxn modelId="{5F09AC00-E057-46D7-9699-4FA73B4D8080}" type="presParOf" srcId="{10D83B92-F8D0-4B79-B7A8-B23D855C958C}" destId="{59D1B24F-F1A5-4786-9C76-72CB3BA68E18}" srcOrd="5" destOrd="0" presId="urn:microsoft.com/office/officeart/2008/layout/VerticalAccentList"/>
    <dgm:cxn modelId="{22B99BBE-46AD-48C2-9B73-4B1FC1A04DA2}" type="presParOf" srcId="{10D83B92-F8D0-4B79-B7A8-B23D855C958C}" destId="{FD343C10-2094-4591-8383-898A05B47A31}" srcOrd="6" destOrd="0" presId="urn:microsoft.com/office/officeart/2008/layout/VerticalAccentList"/>
    <dgm:cxn modelId="{F1FC6656-3DE2-413D-ACF3-A581AFFF757A}" type="presParOf" srcId="{FD343C10-2094-4591-8383-898A05B47A31}" destId="{73B11528-9A33-4CC1-8E85-084EBA34A301}" srcOrd="0" destOrd="0" presId="urn:microsoft.com/office/officeart/2008/layout/VerticalAccentList"/>
    <dgm:cxn modelId="{1AED72E4-7B5F-4B90-AF25-471F5393FE6A}" type="presParOf" srcId="{10D83B92-F8D0-4B79-B7A8-B23D855C958C}" destId="{3E6C1489-F80E-4D6D-86DC-00A28968CFC1}" srcOrd="7" destOrd="0" presId="urn:microsoft.com/office/officeart/2008/layout/VerticalAccentList"/>
    <dgm:cxn modelId="{8B8ED42F-887B-446A-B834-80402289BAAD}" type="presParOf" srcId="{3E6C1489-F80E-4D6D-86DC-00A28968CFC1}" destId="{4588ADD4-D9AF-4AB8-9600-9AC6CFA6DD08}" srcOrd="0" destOrd="0" presId="urn:microsoft.com/office/officeart/2008/layout/VerticalAccentList"/>
    <dgm:cxn modelId="{02626610-6C59-43C2-9582-C41AEBA3B555}" type="presParOf" srcId="{3E6C1489-F80E-4D6D-86DC-00A28968CFC1}" destId="{F0250268-657A-4017-8B3C-366F7CCF4230}" srcOrd="1" destOrd="0" presId="urn:microsoft.com/office/officeart/2008/layout/VerticalAccentList"/>
    <dgm:cxn modelId="{AF482DDB-C214-48BA-B9B0-DDE10A9E066F}" type="presParOf" srcId="{3E6C1489-F80E-4D6D-86DC-00A28968CFC1}" destId="{CB3B4194-4EE1-4C06-965C-95FAFC041CC6}" srcOrd="2" destOrd="0" presId="urn:microsoft.com/office/officeart/2008/layout/VerticalAccentList"/>
    <dgm:cxn modelId="{4DB038C3-3AB6-4D51-8484-D68908ADE197}" type="presParOf" srcId="{3E6C1489-F80E-4D6D-86DC-00A28968CFC1}" destId="{295405D3-FF29-4810-BBFB-21C88FE67B51}" srcOrd="3" destOrd="0" presId="urn:microsoft.com/office/officeart/2008/layout/VerticalAccentList"/>
    <dgm:cxn modelId="{A21C84B3-B82A-4F1C-AFF7-1C602D60DE4B}" type="presParOf" srcId="{3E6C1489-F80E-4D6D-86DC-00A28968CFC1}" destId="{A938E039-6676-4B9C-9ABA-FC21F1A9750D}" srcOrd="4" destOrd="0" presId="urn:microsoft.com/office/officeart/2008/layout/VerticalAccentList"/>
    <dgm:cxn modelId="{4D68DF65-B44C-4402-8964-A3DB1BDB1DD7}" type="presParOf" srcId="{3E6C1489-F80E-4D6D-86DC-00A28968CFC1}" destId="{E41C3CE6-6B9D-423D-B09B-6AF771089851}" srcOrd="5" destOrd="0" presId="urn:microsoft.com/office/officeart/2008/layout/VerticalAccentList"/>
    <dgm:cxn modelId="{3896BD6E-2CC3-4BF9-A7CE-A86A9E85C7C7}" type="presParOf" srcId="{3E6C1489-F80E-4D6D-86DC-00A28968CFC1}" destId="{3E87B169-442C-47AC-B571-34D78CA04633}" srcOrd="6" destOrd="0" presId="urn:microsoft.com/office/officeart/2008/layout/VerticalAccentList"/>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7.xml><?xml version="1.0" encoding="utf-8"?>
<dgm:dataModel xmlns:dgm="http://schemas.openxmlformats.org/drawingml/2006/diagram" xmlns:a="http://schemas.openxmlformats.org/drawingml/2006/main">
  <dgm:ptLst>
    <dgm:pt modelId="{875B33A0-A1F0-4021-B902-B1151324D764}" type="doc">
      <dgm:prSet loTypeId="urn:microsoft.com/office/officeart/2008/layout/VerticalAccentList" loCatId="list" qsTypeId="urn:microsoft.com/office/officeart/2005/8/quickstyle/simple1" qsCatId="simple" csTypeId="urn:microsoft.com/office/officeart/2005/8/colors/accent6_2" csCatId="accent6" phldr="1"/>
      <dgm:spPr/>
      <dgm:t>
        <a:bodyPr/>
        <a:lstStyle/>
        <a:p>
          <a:endParaRPr lang="en-US"/>
        </a:p>
      </dgm:t>
    </dgm:pt>
    <dgm:pt modelId="{0E126377-C8F3-493F-8B78-F682696D26D5}">
      <dgm:prSet phldrT="[Text]" custT="1"/>
      <dgm:spPr/>
      <dgm:t>
        <a:bodyPr/>
        <a:lstStyle/>
        <a:p>
          <a:r>
            <a:rPr lang="en-US" sz="2800" dirty="0" smtClean="0">
              <a:latin typeface="Futura Lt BT" panose="020B0402020204020303"/>
            </a:rPr>
            <a:t>Test Model</a:t>
          </a:r>
          <a:endParaRPr lang="en-US" sz="2800" dirty="0">
            <a:latin typeface="Futura Lt BT" panose="020B0402020204020303"/>
          </a:endParaRPr>
        </a:p>
      </dgm:t>
    </dgm:pt>
    <dgm:pt modelId="{CE6D2D46-EB5E-4705-99D4-635E51A45501}" type="parTrans" cxnId="{778FA27E-5E49-44C8-8AE0-094E44C056FD}">
      <dgm:prSet/>
      <dgm:spPr/>
      <dgm:t>
        <a:bodyPr/>
        <a:lstStyle/>
        <a:p>
          <a:endParaRPr lang="en-US" sz="1800">
            <a:latin typeface="Futura Lt BT" panose="020B0402020204020303"/>
          </a:endParaRPr>
        </a:p>
      </dgm:t>
    </dgm:pt>
    <dgm:pt modelId="{FFBE37CC-CD81-4530-9BF6-9790016F8C85}" type="sibTrans" cxnId="{778FA27E-5E49-44C8-8AE0-094E44C056FD}">
      <dgm:prSet/>
      <dgm:spPr/>
      <dgm:t>
        <a:bodyPr/>
        <a:lstStyle/>
        <a:p>
          <a:endParaRPr lang="en-US" sz="1800">
            <a:latin typeface="Futura Lt BT" panose="020B0402020204020303"/>
          </a:endParaRPr>
        </a:p>
      </dgm:t>
    </dgm:pt>
    <dgm:pt modelId="{E9D3E571-1BE7-4A2F-AE08-6CCCEBDECD37}">
      <dgm:prSet phldrT="[Text]" custT="1"/>
      <dgm:spPr/>
      <dgm:t>
        <a:bodyPr/>
        <a:lstStyle/>
        <a:p>
          <a:r>
            <a:rPr lang="en-US" sz="2800" dirty="0" smtClean="0">
              <a:latin typeface="Futura Lt BT" panose="020B0402020204020303"/>
            </a:rPr>
            <a:t>Test Process</a:t>
          </a:r>
          <a:endParaRPr lang="en-US" sz="2800" dirty="0">
            <a:latin typeface="Futura Lt BT" panose="020B0402020204020303"/>
          </a:endParaRPr>
        </a:p>
      </dgm:t>
    </dgm:pt>
    <dgm:pt modelId="{A1199E76-80FA-4CBF-AB1A-BD3F449AD264}" type="parTrans" cxnId="{4D03F6AF-73B8-4353-995B-8E166C542E7A}">
      <dgm:prSet/>
      <dgm:spPr/>
      <dgm:t>
        <a:bodyPr/>
        <a:lstStyle/>
        <a:p>
          <a:endParaRPr lang="en-US" sz="1800">
            <a:latin typeface="Futura Lt BT" panose="020B0402020204020303"/>
          </a:endParaRPr>
        </a:p>
      </dgm:t>
    </dgm:pt>
    <dgm:pt modelId="{B2D7036D-968F-4BE8-B450-ED5AF7E82A3A}" type="sibTrans" cxnId="{4D03F6AF-73B8-4353-995B-8E166C542E7A}">
      <dgm:prSet/>
      <dgm:spPr/>
      <dgm:t>
        <a:bodyPr/>
        <a:lstStyle/>
        <a:p>
          <a:endParaRPr lang="en-US" sz="1800">
            <a:latin typeface="Futura Lt BT" panose="020B0402020204020303"/>
          </a:endParaRPr>
        </a:p>
      </dgm:t>
    </dgm:pt>
    <dgm:pt modelId="{C0FD1653-F812-4568-A932-237B607CBACD}">
      <dgm:prSet phldrT="[Text]" custT="1"/>
      <dgm:spPr/>
      <dgm:t>
        <a:bodyPr/>
        <a:lstStyle/>
        <a:p>
          <a:r>
            <a:rPr lang="en-US" sz="2800" dirty="0" smtClean="0">
              <a:latin typeface="Futura Lt BT" panose="020B0402020204020303"/>
            </a:rPr>
            <a:t>Test Result</a:t>
          </a:r>
          <a:endParaRPr lang="en-US" sz="2800" dirty="0">
            <a:latin typeface="Futura Lt BT" panose="020B0402020204020303"/>
          </a:endParaRPr>
        </a:p>
      </dgm:t>
    </dgm:pt>
    <dgm:pt modelId="{F99ACCF1-E549-4387-B05B-44BF27A41800}" type="parTrans" cxnId="{36837ADD-7559-4A82-9D07-22CDE35284FF}">
      <dgm:prSet/>
      <dgm:spPr/>
      <dgm:t>
        <a:bodyPr/>
        <a:lstStyle/>
        <a:p>
          <a:endParaRPr lang="en-US" sz="1800">
            <a:latin typeface="Futura Lt BT" panose="020B0402020204020303"/>
          </a:endParaRPr>
        </a:p>
      </dgm:t>
    </dgm:pt>
    <dgm:pt modelId="{A6957255-EB39-46CB-A6C5-892DC628E226}" type="sibTrans" cxnId="{36837ADD-7559-4A82-9D07-22CDE35284FF}">
      <dgm:prSet/>
      <dgm:spPr/>
      <dgm:t>
        <a:bodyPr/>
        <a:lstStyle/>
        <a:p>
          <a:endParaRPr lang="en-US" sz="1800">
            <a:latin typeface="Futura Lt BT" panose="020B0402020204020303"/>
          </a:endParaRPr>
        </a:p>
      </dgm:t>
    </dgm:pt>
    <dgm:pt modelId="{CFFE847A-11C8-46D6-A41E-471EEA78ED48}" type="pres">
      <dgm:prSet presAssocID="{875B33A0-A1F0-4021-B902-B1151324D764}" presName="Name0" presStyleCnt="0">
        <dgm:presLayoutVars>
          <dgm:chMax/>
          <dgm:chPref/>
          <dgm:dir/>
        </dgm:presLayoutVars>
      </dgm:prSet>
      <dgm:spPr/>
      <dgm:t>
        <a:bodyPr/>
        <a:lstStyle/>
        <a:p>
          <a:endParaRPr lang="en-US"/>
        </a:p>
      </dgm:t>
    </dgm:pt>
    <dgm:pt modelId="{DAFA64FF-00F5-4297-81BE-8DF0BE428A80}" type="pres">
      <dgm:prSet presAssocID="{0E126377-C8F3-493F-8B78-F682696D26D5}" presName="parenttextcomposite" presStyleCnt="0"/>
      <dgm:spPr/>
      <dgm:t>
        <a:bodyPr/>
        <a:lstStyle/>
        <a:p>
          <a:endParaRPr lang="en-US"/>
        </a:p>
      </dgm:t>
    </dgm:pt>
    <dgm:pt modelId="{1D322F6F-1207-44BC-AD9E-D4B5EF4D1062}" type="pres">
      <dgm:prSet presAssocID="{0E126377-C8F3-493F-8B78-F682696D26D5}" presName="parenttext" presStyleLbl="revTx" presStyleIdx="0" presStyleCnt="3">
        <dgm:presLayoutVars>
          <dgm:chMax/>
          <dgm:chPref val="2"/>
          <dgm:bulletEnabled val="1"/>
        </dgm:presLayoutVars>
      </dgm:prSet>
      <dgm:spPr/>
      <dgm:t>
        <a:bodyPr/>
        <a:lstStyle/>
        <a:p>
          <a:endParaRPr lang="en-US"/>
        </a:p>
      </dgm:t>
    </dgm:pt>
    <dgm:pt modelId="{D49F0083-463F-44F9-954A-7D43C83AE01F}" type="pres">
      <dgm:prSet presAssocID="{0E126377-C8F3-493F-8B78-F682696D26D5}" presName="parallelogramComposite" presStyleCnt="0"/>
      <dgm:spPr/>
      <dgm:t>
        <a:bodyPr/>
        <a:lstStyle/>
        <a:p>
          <a:endParaRPr lang="en-US"/>
        </a:p>
      </dgm:t>
    </dgm:pt>
    <dgm:pt modelId="{073C87E8-5D25-433C-98C4-0A229C347E13}" type="pres">
      <dgm:prSet presAssocID="{0E126377-C8F3-493F-8B78-F682696D26D5}" presName="parallelogram1" presStyleLbl="alignNode1" presStyleIdx="0" presStyleCnt="21"/>
      <dgm:spPr/>
      <dgm:t>
        <a:bodyPr/>
        <a:lstStyle/>
        <a:p>
          <a:endParaRPr lang="en-US"/>
        </a:p>
      </dgm:t>
    </dgm:pt>
    <dgm:pt modelId="{9830D426-72B1-4B21-9E4D-3DCB2E8BE19E}" type="pres">
      <dgm:prSet presAssocID="{0E126377-C8F3-493F-8B78-F682696D26D5}" presName="parallelogram2" presStyleLbl="alignNode1" presStyleIdx="1" presStyleCnt="21"/>
      <dgm:spPr/>
      <dgm:t>
        <a:bodyPr/>
        <a:lstStyle/>
        <a:p>
          <a:endParaRPr lang="en-US"/>
        </a:p>
      </dgm:t>
    </dgm:pt>
    <dgm:pt modelId="{F5403FF1-1C64-408B-954F-C32FB9AB5593}" type="pres">
      <dgm:prSet presAssocID="{0E126377-C8F3-493F-8B78-F682696D26D5}" presName="parallelogram3" presStyleLbl="alignNode1" presStyleIdx="2" presStyleCnt="21"/>
      <dgm:spPr/>
      <dgm:t>
        <a:bodyPr/>
        <a:lstStyle/>
        <a:p>
          <a:endParaRPr lang="en-US"/>
        </a:p>
      </dgm:t>
    </dgm:pt>
    <dgm:pt modelId="{9FF353EF-0B5B-4B3F-9266-86F92223CB41}" type="pres">
      <dgm:prSet presAssocID="{0E126377-C8F3-493F-8B78-F682696D26D5}" presName="parallelogram4" presStyleLbl="alignNode1" presStyleIdx="3" presStyleCnt="21"/>
      <dgm:spPr/>
      <dgm:t>
        <a:bodyPr/>
        <a:lstStyle/>
        <a:p>
          <a:endParaRPr lang="en-US"/>
        </a:p>
      </dgm:t>
    </dgm:pt>
    <dgm:pt modelId="{929BE1DC-CFCC-4004-8A9E-240BBDCDB9E2}" type="pres">
      <dgm:prSet presAssocID="{0E126377-C8F3-493F-8B78-F682696D26D5}" presName="parallelogram5" presStyleLbl="alignNode1" presStyleIdx="4" presStyleCnt="21"/>
      <dgm:spPr/>
      <dgm:t>
        <a:bodyPr/>
        <a:lstStyle/>
        <a:p>
          <a:endParaRPr lang="en-US"/>
        </a:p>
      </dgm:t>
    </dgm:pt>
    <dgm:pt modelId="{3D94631E-2505-44E1-9394-1F1D798CF0B4}" type="pres">
      <dgm:prSet presAssocID="{0E126377-C8F3-493F-8B78-F682696D26D5}" presName="parallelogram6" presStyleLbl="alignNode1" presStyleIdx="5" presStyleCnt="21"/>
      <dgm:spPr/>
      <dgm:t>
        <a:bodyPr/>
        <a:lstStyle/>
        <a:p>
          <a:endParaRPr lang="en-US"/>
        </a:p>
      </dgm:t>
    </dgm:pt>
    <dgm:pt modelId="{9761121B-6963-4943-921E-ACE2C456BB58}" type="pres">
      <dgm:prSet presAssocID="{0E126377-C8F3-493F-8B78-F682696D26D5}" presName="parallelogram7" presStyleLbl="alignNode1" presStyleIdx="6" presStyleCnt="21"/>
      <dgm:spPr/>
      <dgm:t>
        <a:bodyPr/>
        <a:lstStyle/>
        <a:p>
          <a:endParaRPr lang="en-US"/>
        </a:p>
      </dgm:t>
    </dgm:pt>
    <dgm:pt modelId="{17027A27-AAEA-4838-A542-71AC2F272A6A}" type="pres">
      <dgm:prSet presAssocID="{FFBE37CC-CD81-4530-9BF6-9790016F8C85}" presName="sibTrans" presStyleCnt="0"/>
      <dgm:spPr/>
      <dgm:t>
        <a:bodyPr/>
        <a:lstStyle/>
        <a:p>
          <a:endParaRPr lang="en-US"/>
        </a:p>
      </dgm:t>
    </dgm:pt>
    <dgm:pt modelId="{06ABA70A-2F27-4334-8656-20FCA80BCAFF}" type="pres">
      <dgm:prSet presAssocID="{E9D3E571-1BE7-4A2F-AE08-6CCCEBDECD37}" presName="parenttextcomposite" presStyleCnt="0"/>
      <dgm:spPr/>
      <dgm:t>
        <a:bodyPr/>
        <a:lstStyle/>
        <a:p>
          <a:endParaRPr lang="en-US"/>
        </a:p>
      </dgm:t>
    </dgm:pt>
    <dgm:pt modelId="{4FB8029E-C477-4717-BBFB-CB739BB1330F}" type="pres">
      <dgm:prSet presAssocID="{E9D3E571-1BE7-4A2F-AE08-6CCCEBDECD37}" presName="parenttext" presStyleLbl="revTx" presStyleIdx="1" presStyleCnt="3" custLinFactNeighborX="834" custLinFactNeighborY="64246">
        <dgm:presLayoutVars>
          <dgm:chMax/>
          <dgm:chPref val="2"/>
          <dgm:bulletEnabled val="1"/>
        </dgm:presLayoutVars>
      </dgm:prSet>
      <dgm:spPr/>
      <dgm:t>
        <a:bodyPr/>
        <a:lstStyle/>
        <a:p>
          <a:endParaRPr lang="en-US"/>
        </a:p>
      </dgm:t>
    </dgm:pt>
    <dgm:pt modelId="{FDFD86F0-6F7F-43EA-B55E-0863EA291132}" type="pres">
      <dgm:prSet presAssocID="{E9D3E571-1BE7-4A2F-AE08-6CCCEBDECD37}" presName="parallelogramComposite" presStyleCnt="0"/>
      <dgm:spPr/>
      <dgm:t>
        <a:bodyPr/>
        <a:lstStyle/>
        <a:p>
          <a:endParaRPr lang="en-US"/>
        </a:p>
      </dgm:t>
    </dgm:pt>
    <dgm:pt modelId="{B127F0AF-F9F1-49B0-8D20-3BC1A76BBE27}" type="pres">
      <dgm:prSet presAssocID="{E9D3E571-1BE7-4A2F-AE08-6CCCEBDECD37}" presName="parallelogram1" presStyleLbl="alignNode1" presStyleIdx="7" presStyleCnt="21" custLinFactY="100000" custLinFactNeighborX="-8344" custLinFactNeighborY="125276"/>
      <dgm:spPr/>
      <dgm:t>
        <a:bodyPr/>
        <a:lstStyle/>
        <a:p>
          <a:endParaRPr lang="en-US"/>
        </a:p>
      </dgm:t>
    </dgm:pt>
    <dgm:pt modelId="{ADC0F57B-7475-4BF6-8829-65F3C04164AD}" type="pres">
      <dgm:prSet presAssocID="{E9D3E571-1BE7-4A2F-AE08-6CCCEBDECD37}" presName="parallelogram2" presStyleLbl="alignNode1" presStyleIdx="8" presStyleCnt="21" custLinFactY="100000" custLinFactNeighborX="-8344" custLinFactNeighborY="125276"/>
      <dgm:spPr/>
      <dgm:t>
        <a:bodyPr/>
        <a:lstStyle/>
        <a:p>
          <a:endParaRPr lang="en-US"/>
        </a:p>
      </dgm:t>
    </dgm:pt>
    <dgm:pt modelId="{F9DA07EF-A957-4F34-8C1D-77DA90E2AF20}" type="pres">
      <dgm:prSet presAssocID="{E9D3E571-1BE7-4A2F-AE08-6CCCEBDECD37}" presName="parallelogram3" presStyleLbl="alignNode1" presStyleIdx="9" presStyleCnt="21" custLinFactY="100000" custLinFactNeighborX="-8344" custLinFactNeighborY="125276"/>
      <dgm:spPr/>
      <dgm:t>
        <a:bodyPr/>
        <a:lstStyle/>
        <a:p>
          <a:endParaRPr lang="en-US"/>
        </a:p>
      </dgm:t>
    </dgm:pt>
    <dgm:pt modelId="{A25F6ACF-2C00-4BE8-90EB-76292C493A9E}" type="pres">
      <dgm:prSet presAssocID="{E9D3E571-1BE7-4A2F-AE08-6CCCEBDECD37}" presName="parallelogram4" presStyleLbl="alignNode1" presStyleIdx="10" presStyleCnt="21" custLinFactY="100000" custLinFactNeighborX="-8344" custLinFactNeighborY="125276"/>
      <dgm:spPr/>
      <dgm:t>
        <a:bodyPr/>
        <a:lstStyle/>
        <a:p>
          <a:endParaRPr lang="en-US"/>
        </a:p>
      </dgm:t>
    </dgm:pt>
    <dgm:pt modelId="{37084025-1557-4B3A-97A5-DB5FEE8BAAD0}" type="pres">
      <dgm:prSet presAssocID="{E9D3E571-1BE7-4A2F-AE08-6CCCEBDECD37}" presName="parallelogram5" presStyleLbl="alignNode1" presStyleIdx="11" presStyleCnt="21" custLinFactY="100000" custLinFactNeighborX="-8344" custLinFactNeighborY="125276"/>
      <dgm:spPr/>
      <dgm:t>
        <a:bodyPr/>
        <a:lstStyle/>
        <a:p>
          <a:endParaRPr lang="en-US"/>
        </a:p>
      </dgm:t>
    </dgm:pt>
    <dgm:pt modelId="{BEF623A2-D6DB-4D19-B8C6-0A3F4136EA1C}" type="pres">
      <dgm:prSet presAssocID="{E9D3E571-1BE7-4A2F-AE08-6CCCEBDECD37}" presName="parallelogram6" presStyleLbl="alignNode1" presStyleIdx="12" presStyleCnt="21" custLinFactY="100000" custLinFactNeighborX="-8344" custLinFactNeighborY="125276"/>
      <dgm:spPr/>
      <dgm:t>
        <a:bodyPr/>
        <a:lstStyle/>
        <a:p>
          <a:endParaRPr lang="en-US"/>
        </a:p>
      </dgm:t>
    </dgm:pt>
    <dgm:pt modelId="{5AAC1CB5-6744-4B3B-A352-F0C707F041B6}" type="pres">
      <dgm:prSet presAssocID="{E9D3E571-1BE7-4A2F-AE08-6CCCEBDECD37}" presName="parallelogram7" presStyleLbl="alignNode1" presStyleIdx="13" presStyleCnt="21" custLinFactY="100000" custLinFactNeighborX="-8344" custLinFactNeighborY="125276"/>
      <dgm:spPr/>
      <dgm:t>
        <a:bodyPr/>
        <a:lstStyle/>
        <a:p>
          <a:endParaRPr lang="en-US"/>
        </a:p>
      </dgm:t>
    </dgm:pt>
    <dgm:pt modelId="{8C6B8A48-03E9-45E0-B6D5-26953AA7AF90}" type="pres">
      <dgm:prSet presAssocID="{B2D7036D-968F-4BE8-B450-ED5AF7E82A3A}" presName="sibTrans" presStyleCnt="0"/>
      <dgm:spPr/>
      <dgm:t>
        <a:bodyPr/>
        <a:lstStyle/>
        <a:p>
          <a:endParaRPr lang="en-US"/>
        </a:p>
      </dgm:t>
    </dgm:pt>
    <dgm:pt modelId="{76C592A5-1E72-422E-8010-60EA4D31EA39}" type="pres">
      <dgm:prSet presAssocID="{C0FD1653-F812-4568-A932-237B607CBACD}" presName="parenttextcomposite" presStyleCnt="0"/>
      <dgm:spPr/>
      <dgm:t>
        <a:bodyPr/>
        <a:lstStyle/>
        <a:p>
          <a:endParaRPr lang="en-US"/>
        </a:p>
      </dgm:t>
    </dgm:pt>
    <dgm:pt modelId="{69FE74FC-B2DE-4B23-9224-F3FF91C50F95}" type="pres">
      <dgm:prSet presAssocID="{C0FD1653-F812-4568-A932-237B607CBACD}" presName="parenttext" presStyleLbl="revTx" presStyleIdx="2" presStyleCnt="3" custLinFactY="30981" custLinFactNeighborX="556" custLinFactNeighborY="100000">
        <dgm:presLayoutVars>
          <dgm:chMax/>
          <dgm:chPref val="2"/>
          <dgm:bulletEnabled val="1"/>
        </dgm:presLayoutVars>
      </dgm:prSet>
      <dgm:spPr/>
      <dgm:t>
        <a:bodyPr/>
        <a:lstStyle/>
        <a:p>
          <a:endParaRPr lang="en-US"/>
        </a:p>
      </dgm:t>
    </dgm:pt>
    <dgm:pt modelId="{72836452-FC93-4551-8F57-EFC9F331DE31}" type="pres">
      <dgm:prSet presAssocID="{C0FD1653-F812-4568-A932-237B607CBACD}" presName="parallelogramComposite" presStyleCnt="0"/>
      <dgm:spPr/>
      <dgm:t>
        <a:bodyPr/>
        <a:lstStyle/>
        <a:p>
          <a:endParaRPr lang="en-US"/>
        </a:p>
      </dgm:t>
    </dgm:pt>
    <dgm:pt modelId="{135A3515-5936-4DEC-941B-C29BE69B1A94}" type="pres">
      <dgm:prSet presAssocID="{C0FD1653-F812-4568-A932-237B607CBACD}" presName="parallelogram1" presStyleLbl="alignNode1" presStyleIdx="14" presStyleCnt="21" custLinFactY="200000" custLinFactNeighborX="-4172" custLinFactNeighborY="283404"/>
      <dgm:spPr/>
      <dgm:t>
        <a:bodyPr/>
        <a:lstStyle/>
        <a:p>
          <a:endParaRPr lang="en-US"/>
        </a:p>
      </dgm:t>
    </dgm:pt>
    <dgm:pt modelId="{AD19EC96-3B13-4468-978C-68E229843FB5}" type="pres">
      <dgm:prSet presAssocID="{C0FD1653-F812-4568-A932-237B607CBACD}" presName="parallelogram2" presStyleLbl="alignNode1" presStyleIdx="15" presStyleCnt="21" custLinFactY="200000" custLinFactNeighborX="-4172" custLinFactNeighborY="283404"/>
      <dgm:spPr/>
      <dgm:t>
        <a:bodyPr/>
        <a:lstStyle/>
        <a:p>
          <a:endParaRPr lang="en-US"/>
        </a:p>
      </dgm:t>
    </dgm:pt>
    <dgm:pt modelId="{FDFA403C-E11D-4B5F-9CAA-B0D976DF993C}" type="pres">
      <dgm:prSet presAssocID="{C0FD1653-F812-4568-A932-237B607CBACD}" presName="parallelogram3" presStyleLbl="alignNode1" presStyleIdx="16" presStyleCnt="21" custLinFactY="200000" custLinFactNeighborX="-4172" custLinFactNeighborY="283404"/>
      <dgm:spPr/>
      <dgm:t>
        <a:bodyPr/>
        <a:lstStyle/>
        <a:p>
          <a:endParaRPr lang="en-US"/>
        </a:p>
      </dgm:t>
    </dgm:pt>
    <dgm:pt modelId="{D43BB0C8-6C29-4139-8D6D-A330D7E013BB}" type="pres">
      <dgm:prSet presAssocID="{C0FD1653-F812-4568-A932-237B607CBACD}" presName="parallelogram4" presStyleLbl="alignNode1" presStyleIdx="17" presStyleCnt="21" custLinFactY="200000" custLinFactNeighborX="-4172" custLinFactNeighborY="283404"/>
      <dgm:spPr/>
      <dgm:t>
        <a:bodyPr/>
        <a:lstStyle/>
        <a:p>
          <a:endParaRPr lang="en-US"/>
        </a:p>
      </dgm:t>
    </dgm:pt>
    <dgm:pt modelId="{144047A0-624E-4290-83E1-0D9CA902B65F}" type="pres">
      <dgm:prSet presAssocID="{C0FD1653-F812-4568-A932-237B607CBACD}" presName="parallelogram5" presStyleLbl="alignNode1" presStyleIdx="18" presStyleCnt="21" custLinFactY="200000" custLinFactNeighborX="-4172" custLinFactNeighborY="283404"/>
      <dgm:spPr/>
      <dgm:t>
        <a:bodyPr/>
        <a:lstStyle/>
        <a:p>
          <a:endParaRPr lang="en-US"/>
        </a:p>
      </dgm:t>
    </dgm:pt>
    <dgm:pt modelId="{CAEA12D4-E0A4-42CB-A6B7-29F14B29E4A8}" type="pres">
      <dgm:prSet presAssocID="{C0FD1653-F812-4568-A932-237B607CBACD}" presName="parallelogram6" presStyleLbl="alignNode1" presStyleIdx="19" presStyleCnt="21" custLinFactY="200000" custLinFactNeighborX="-4172" custLinFactNeighborY="283404"/>
      <dgm:spPr/>
      <dgm:t>
        <a:bodyPr/>
        <a:lstStyle/>
        <a:p>
          <a:endParaRPr lang="en-US"/>
        </a:p>
      </dgm:t>
    </dgm:pt>
    <dgm:pt modelId="{8CCD9FFC-14E9-434B-8EF1-A42ED2252915}" type="pres">
      <dgm:prSet presAssocID="{C0FD1653-F812-4568-A932-237B607CBACD}" presName="parallelogram7" presStyleLbl="alignNode1" presStyleIdx="20" presStyleCnt="21" custLinFactY="200000" custLinFactNeighborX="-4172" custLinFactNeighborY="283404"/>
      <dgm:spPr/>
      <dgm:t>
        <a:bodyPr/>
        <a:lstStyle/>
        <a:p>
          <a:endParaRPr lang="en-US"/>
        </a:p>
      </dgm:t>
    </dgm:pt>
  </dgm:ptLst>
  <dgm:cxnLst>
    <dgm:cxn modelId="{724FE074-6783-44AF-B8CC-BD7C79411A2A}" type="presOf" srcId="{875B33A0-A1F0-4021-B902-B1151324D764}" destId="{CFFE847A-11C8-46D6-A41E-471EEA78ED48}" srcOrd="0" destOrd="0" presId="urn:microsoft.com/office/officeart/2008/layout/VerticalAccentList"/>
    <dgm:cxn modelId="{1DA467F4-8846-41BF-A8A1-1FFA65AC88EB}" type="presOf" srcId="{C0FD1653-F812-4568-A932-237B607CBACD}" destId="{69FE74FC-B2DE-4B23-9224-F3FF91C50F95}" srcOrd="0" destOrd="0" presId="urn:microsoft.com/office/officeart/2008/layout/VerticalAccentList"/>
    <dgm:cxn modelId="{36837ADD-7559-4A82-9D07-22CDE35284FF}" srcId="{875B33A0-A1F0-4021-B902-B1151324D764}" destId="{C0FD1653-F812-4568-A932-237B607CBACD}" srcOrd="2" destOrd="0" parTransId="{F99ACCF1-E549-4387-B05B-44BF27A41800}" sibTransId="{A6957255-EB39-46CB-A6C5-892DC628E226}"/>
    <dgm:cxn modelId="{4D03F6AF-73B8-4353-995B-8E166C542E7A}" srcId="{875B33A0-A1F0-4021-B902-B1151324D764}" destId="{E9D3E571-1BE7-4A2F-AE08-6CCCEBDECD37}" srcOrd="1" destOrd="0" parTransId="{A1199E76-80FA-4CBF-AB1A-BD3F449AD264}" sibTransId="{B2D7036D-968F-4BE8-B450-ED5AF7E82A3A}"/>
    <dgm:cxn modelId="{AA4CA442-E489-448E-A677-D00DDF945018}" type="presOf" srcId="{E9D3E571-1BE7-4A2F-AE08-6CCCEBDECD37}" destId="{4FB8029E-C477-4717-BBFB-CB739BB1330F}" srcOrd="0" destOrd="0" presId="urn:microsoft.com/office/officeart/2008/layout/VerticalAccentList"/>
    <dgm:cxn modelId="{C03BA617-7693-400F-8DF7-ECCF6E99977C}" type="presOf" srcId="{0E126377-C8F3-493F-8B78-F682696D26D5}" destId="{1D322F6F-1207-44BC-AD9E-D4B5EF4D1062}" srcOrd="0" destOrd="0" presId="urn:microsoft.com/office/officeart/2008/layout/VerticalAccentList"/>
    <dgm:cxn modelId="{778FA27E-5E49-44C8-8AE0-094E44C056FD}" srcId="{875B33A0-A1F0-4021-B902-B1151324D764}" destId="{0E126377-C8F3-493F-8B78-F682696D26D5}" srcOrd="0" destOrd="0" parTransId="{CE6D2D46-EB5E-4705-99D4-635E51A45501}" sibTransId="{FFBE37CC-CD81-4530-9BF6-9790016F8C85}"/>
    <dgm:cxn modelId="{F9C7A581-257C-49D4-920B-8C7E99FFDC04}" type="presParOf" srcId="{CFFE847A-11C8-46D6-A41E-471EEA78ED48}" destId="{DAFA64FF-00F5-4297-81BE-8DF0BE428A80}" srcOrd="0" destOrd="0" presId="urn:microsoft.com/office/officeart/2008/layout/VerticalAccentList"/>
    <dgm:cxn modelId="{2C765FB8-9A87-41C1-8353-7D5FFC76ECD4}" type="presParOf" srcId="{DAFA64FF-00F5-4297-81BE-8DF0BE428A80}" destId="{1D322F6F-1207-44BC-AD9E-D4B5EF4D1062}" srcOrd="0" destOrd="0" presId="urn:microsoft.com/office/officeart/2008/layout/VerticalAccentList"/>
    <dgm:cxn modelId="{78FE5435-DEE3-41D4-8AEA-D097565EF7F6}" type="presParOf" srcId="{CFFE847A-11C8-46D6-A41E-471EEA78ED48}" destId="{D49F0083-463F-44F9-954A-7D43C83AE01F}" srcOrd="1" destOrd="0" presId="urn:microsoft.com/office/officeart/2008/layout/VerticalAccentList"/>
    <dgm:cxn modelId="{B62CCF4A-65A3-42A8-9812-A735BB14167D}" type="presParOf" srcId="{D49F0083-463F-44F9-954A-7D43C83AE01F}" destId="{073C87E8-5D25-433C-98C4-0A229C347E13}" srcOrd="0" destOrd="0" presId="urn:microsoft.com/office/officeart/2008/layout/VerticalAccentList"/>
    <dgm:cxn modelId="{1BD688CF-2C0B-4D36-9AD9-D1C1AE9BDCB1}" type="presParOf" srcId="{D49F0083-463F-44F9-954A-7D43C83AE01F}" destId="{9830D426-72B1-4B21-9E4D-3DCB2E8BE19E}" srcOrd="1" destOrd="0" presId="urn:microsoft.com/office/officeart/2008/layout/VerticalAccentList"/>
    <dgm:cxn modelId="{F0092244-7805-4498-BCD1-60D1661E05EE}" type="presParOf" srcId="{D49F0083-463F-44F9-954A-7D43C83AE01F}" destId="{F5403FF1-1C64-408B-954F-C32FB9AB5593}" srcOrd="2" destOrd="0" presId="urn:microsoft.com/office/officeart/2008/layout/VerticalAccentList"/>
    <dgm:cxn modelId="{E382EC10-C2FB-4D92-A248-D3D53A49518B}" type="presParOf" srcId="{D49F0083-463F-44F9-954A-7D43C83AE01F}" destId="{9FF353EF-0B5B-4B3F-9266-86F92223CB41}" srcOrd="3" destOrd="0" presId="urn:microsoft.com/office/officeart/2008/layout/VerticalAccentList"/>
    <dgm:cxn modelId="{78859EC6-D939-4622-B370-E1A3F48BB01B}" type="presParOf" srcId="{D49F0083-463F-44F9-954A-7D43C83AE01F}" destId="{929BE1DC-CFCC-4004-8A9E-240BBDCDB9E2}" srcOrd="4" destOrd="0" presId="urn:microsoft.com/office/officeart/2008/layout/VerticalAccentList"/>
    <dgm:cxn modelId="{593ED3E3-E7A1-4F69-9862-9784CA0CBC33}" type="presParOf" srcId="{D49F0083-463F-44F9-954A-7D43C83AE01F}" destId="{3D94631E-2505-44E1-9394-1F1D798CF0B4}" srcOrd="5" destOrd="0" presId="urn:microsoft.com/office/officeart/2008/layout/VerticalAccentList"/>
    <dgm:cxn modelId="{B69AFB45-D41E-4178-AF59-8AB5C53698B3}" type="presParOf" srcId="{D49F0083-463F-44F9-954A-7D43C83AE01F}" destId="{9761121B-6963-4943-921E-ACE2C456BB58}" srcOrd="6" destOrd="0" presId="urn:microsoft.com/office/officeart/2008/layout/VerticalAccentList"/>
    <dgm:cxn modelId="{6733F9A7-C49D-4D2C-B7A4-E4C7ABC98444}" type="presParOf" srcId="{CFFE847A-11C8-46D6-A41E-471EEA78ED48}" destId="{17027A27-AAEA-4838-A542-71AC2F272A6A}" srcOrd="2" destOrd="0" presId="urn:microsoft.com/office/officeart/2008/layout/VerticalAccentList"/>
    <dgm:cxn modelId="{33EFF097-3F74-4EF8-B733-08318BE17160}" type="presParOf" srcId="{CFFE847A-11C8-46D6-A41E-471EEA78ED48}" destId="{06ABA70A-2F27-4334-8656-20FCA80BCAFF}" srcOrd="3" destOrd="0" presId="urn:microsoft.com/office/officeart/2008/layout/VerticalAccentList"/>
    <dgm:cxn modelId="{F4A88582-80FA-459F-9892-45758D1CD25E}" type="presParOf" srcId="{06ABA70A-2F27-4334-8656-20FCA80BCAFF}" destId="{4FB8029E-C477-4717-BBFB-CB739BB1330F}" srcOrd="0" destOrd="0" presId="urn:microsoft.com/office/officeart/2008/layout/VerticalAccentList"/>
    <dgm:cxn modelId="{76E527D6-DAF1-46EC-9413-3D184E28906F}" type="presParOf" srcId="{CFFE847A-11C8-46D6-A41E-471EEA78ED48}" destId="{FDFD86F0-6F7F-43EA-B55E-0863EA291132}" srcOrd="4" destOrd="0" presId="urn:microsoft.com/office/officeart/2008/layout/VerticalAccentList"/>
    <dgm:cxn modelId="{AA4F5E0D-1082-429C-BB55-A34FB9B7F120}" type="presParOf" srcId="{FDFD86F0-6F7F-43EA-B55E-0863EA291132}" destId="{B127F0AF-F9F1-49B0-8D20-3BC1A76BBE27}" srcOrd="0" destOrd="0" presId="urn:microsoft.com/office/officeart/2008/layout/VerticalAccentList"/>
    <dgm:cxn modelId="{66AA7A79-AC5F-443D-9E41-E027B51B574B}" type="presParOf" srcId="{FDFD86F0-6F7F-43EA-B55E-0863EA291132}" destId="{ADC0F57B-7475-4BF6-8829-65F3C04164AD}" srcOrd="1" destOrd="0" presId="urn:microsoft.com/office/officeart/2008/layout/VerticalAccentList"/>
    <dgm:cxn modelId="{26E8C7BD-5F10-4E3E-B9CD-745FFA658097}" type="presParOf" srcId="{FDFD86F0-6F7F-43EA-B55E-0863EA291132}" destId="{F9DA07EF-A957-4F34-8C1D-77DA90E2AF20}" srcOrd="2" destOrd="0" presId="urn:microsoft.com/office/officeart/2008/layout/VerticalAccentList"/>
    <dgm:cxn modelId="{C6E8DEC5-AF93-44E5-B3E2-7E28B3BD6D48}" type="presParOf" srcId="{FDFD86F0-6F7F-43EA-B55E-0863EA291132}" destId="{A25F6ACF-2C00-4BE8-90EB-76292C493A9E}" srcOrd="3" destOrd="0" presId="urn:microsoft.com/office/officeart/2008/layout/VerticalAccentList"/>
    <dgm:cxn modelId="{7DDB91BB-9C8E-40A3-819A-8D535C7A5B3C}" type="presParOf" srcId="{FDFD86F0-6F7F-43EA-B55E-0863EA291132}" destId="{37084025-1557-4B3A-97A5-DB5FEE8BAAD0}" srcOrd="4" destOrd="0" presId="urn:microsoft.com/office/officeart/2008/layout/VerticalAccentList"/>
    <dgm:cxn modelId="{F817620E-A959-4786-AD7E-8FCF9EDB52C4}" type="presParOf" srcId="{FDFD86F0-6F7F-43EA-B55E-0863EA291132}" destId="{BEF623A2-D6DB-4D19-B8C6-0A3F4136EA1C}" srcOrd="5" destOrd="0" presId="urn:microsoft.com/office/officeart/2008/layout/VerticalAccentList"/>
    <dgm:cxn modelId="{C21A646B-6BAB-4183-8C97-39B9F6A22B1E}" type="presParOf" srcId="{FDFD86F0-6F7F-43EA-B55E-0863EA291132}" destId="{5AAC1CB5-6744-4B3B-A352-F0C707F041B6}" srcOrd="6" destOrd="0" presId="urn:microsoft.com/office/officeart/2008/layout/VerticalAccentList"/>
    <dgm:cxn modelId="{5FCA3A2E-6D67-4D5E-82CA-55593D348C4C}" type="presParOf" srcId="{CFFE847A-11C8-46D6-A41E-471EEA78ED48}" destId="{8C6B8A48-03E9-45E0-B6D5-26953AA7AF90}" srcOrd="5" destOrd="0" presId="urn:microsoft.com/office/officeart/2008/layout/VerticalAccentList"/>
    <dgm:cxn modelId="{11316897-8D22-4935-9F29-A201ED37D6BA}" type="presParOf" srcId="{CFFE847A-11C8-46D6-A41E-471EEA78ED48}" destId="{76C592A5-1E72-422E-8010-60EA4D31EA39}" srcOrd="6" destOrd="0" presId="urn:microsoft.com/office/officeart/2008/layout/VerticalAccentList"/>
    <dgm:cxn modelId="{1523CB1B-90F1-4305-BA61-85CB5CB968EC}" type="presParOf" srcId="{76C592A5-1E72-422E-8010-60EA4D31EA39}" destId="{69FE74FC-B2DE-4B23-9224-F3FF91C50F95}" srcOrd="0" destOrd="0" presId="urn:microsoft.com/office/officeart/2008/layout/VerticalAccentList"/>
    <dgm:cxn modelId="{F54AE6AE-BFFD-439C-964B-20917D8AD9E4}" type="presParOf" srcId="{CFFE847A-11C8-46D6-A41E-471EEA78ED48}" destId="{72836452-FC93-4551-8F57-EFC9F331DE31}" srcOrd="7" destOrd="0" presId="urn:microsoft.com/office/officeart/2008/layout/VerticalAccentList"/>
    <dgm:cxn modelId="{E2E13BD3-319F-47FE-96B2-7E69DE1D1C55}" type="presParOf" srcId="{72836452-FC93-4551-8F57-EFC9F331DE31}" destId="{135A3515-5936-4DEC-941B-C29BE69B1A94}" srcOrd="0" destOrd="0" presId="urn:microsoft.com/office/officeart/2008/layout/VerticalAccentList"/>
    <dgm:cxn modelId="{5961B6F3-4CAA-4398-B98B-E8D3861B85FA}" type="presParOf" srcId="{72836452-FC93-4551-8F57-EFC9F331DE31}" destId="{AD19EC96-3B13-4468-978C-68E229843FB5}" srcOrd="1" destOrd="0" presId="urn:microsoft.com/office/officeart/2008/layout/VerticalAccentList"/>
    <dgm:cxn modelId="{C644C8ED-08E5-4D60-BA17-7AA24EE7736E}" type="presParOf" srcId="{72836452-FC93-4551-8F57-EFC9F331DE31}" destId="{FDFA403C-E11D-4B5F-9CAA-B0D976DF993C}" srcOrd="2" destOrd="0" presId="urn:microsoft.com/office/officeart/2008/layout/VerticalAccentList"/>
    <dgm:cxn modelId="{DF7C5976-0E35-4185-BC83-E86D99FADDE5}" type="presParOf" srcId="{72836452-FC93-4551-8F57-EFC9F331DE31}" destId="{D43BB0C8-6C29-4139-8D6D-A330D7E013BB}" srcOrd="3" destOrd="0" presId="urn:microsoft.com/office/officeart/2008/layout/VerticalAccentList"/>
    <dgm:cxn modelId="{B79B5F7D-3CB1-44EA-A7F5-1C7F64E7A034}" type="presParOf" srcId="{72836452-FC93-4551-8F57-EFC9F331DE31}" destId="{144047A0-624E-4290-83E1-0D9CA902B65F}" srcOrd="4" destOrd="0" presId="urn:microsoft.com/office/officeart/2008/layout/VerticalAccentList"/>
    <dgm:cxn modelId="{9AD37B72-31E9-4428-9009-29A0F626BDC4}" type="presParOf" srcId="{72836452-FC93-4551-8F57-EFC9F331DE31}" destId="{CAEA12D4-E0A4-42CB-A6B7-29F14B29E4A8}" srcOrd="5" destOrd="0" presId="urn:microsoft.com/office/officeart/2008/layout/VerticalAccentList"/>
    <dgm:cxn modelId="{918E334C-D843-4ABD-A621-E827E2726480}" type="presParOf" srcId="{72836452-FC93-4551-8F57-EFC9F331DE31}" destId="{8CCD9FFC-14E9-434B-8EF1-A42ED2252915}" srcOrd="6" destOrd="0" presId="urn:microsoft.com/office/officeart/2008/layout/VerticalAccentList"/>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8.xml><?xml version="1.0" encoding="utf-8"?>
<dgm:dataModel xmlns:dgm="http://schemas.openxmlformats.org/drawingml/2006/diagram" xmlns:a="http://schemas.openxmlformats.org/drawingml/2006/main">
  <dgm:ptLst>
    <dgm:pt modelId="{875B33A0-A1F0-4021-B902-B1151324D764}" type="doc">
      <dgm:prSet loTypeId="urn:microsoft.com/office/officeart/2008/layout/VerticalAccentList" loCatId="list" qsTypeId="urn:microsoft.com/office/officeart/2005/8/quickstyle/simple1" qsCatId="simple" csTypeId="urn:microsoft.com/office/officeart/2005/8/colors/accent6_2" csCatId="accent6" phldr="1"/>
      <dgm:spPr/>
      <dgm:t>
        <a:bodyPr/>
        <a:lstStyle/>
        <a:p>
          <a:endParaRPr lang="en-US"/>
        </a:p>
      </dgm:t>
    </dgm:pt>
    <dgm:pt modelId="{0E126377-C8F3-493F-8B78-F682696D26D5}">
      <dgm:prSet phldrT="[Text]" custT="1"/>
      <dgm:spPr/>
      <dgm:t>
        <a:bodyPr/>
        <a:lstStyle/>
        <a:p>
          <a:r>
            <a:rPr lang="en-US" sz="2800" dirty="0" smtClean="0">
              <a:latin typeface="Futura Lt BT" panose="020B0402020204020303"/>
            </a:rPr>
            <a:t>Project result</a:t>
          </a:r>
          <a:endParaRPr lang="en-US" sz="2800" dirty="0">
            <a:latin typeface="Futura Lt BT" panose="020B0402020204020303"/>
          </a:endParaRPr>
        </a:p>
      </dgm:t>
    </dgm:pt>
    <dgm:pt modelId="{CE6D2D46-EB5E-4705-99D4-635E51A45501}" type="parTrans" cxnId="{778FA27E-5E49-44C8-8AE0-094E44C056FD}">
      <dgm:prSet/>
      <dgm:spPr/>
      <dgm:t>
        <a:bodyPr/>
        <a:lstStyle/>
        <a:p>
          <a:endParaRPr lang="en-US" sz="1800">
            <a:latin typeface="Futura Lt BT" panose="020B0402020204020303"/>
          </a:endParaRPr>
        </a:p>
      </dgm:t>
    </dgm:pt>
    <dgm:pt modelId="{FFBE37CC-CD81-4530-9BF6-9790016F8C85}" type="sibTrans" cxnId="{778FA27E-5E49-44C8-8AE0-094E44C056FD}">
      <dgm:prSet/>
      <dgm:spPr/>
      <dgm:t>
        <a:bodyPr/>
        <a:lstStyle/>
        <a:p>
          <a:endParaRPr lang="en-US" sz="1800">
            <a:latin typeface="Futura Lt BT" panose="020B0402020204020303"/>
          </a:endParaRPr>
        </a:p>
      </dgm:t>
    </dgm:pt>
    <dgm:pt modelId="{E9D3E571-1BE7-4A2F-AE08-6CCCEBDECD37}">
      <dgm:prSet phldrT="[Text]" custT="1"/>
      <dgm:spPr/>
      <dgm:t>
        <a:bodyPr/>
        <a:lstStyle/>
        <a:p>
          <a:r>
            <a:rPr lang="en-US" sz="2800" dirty="0" smtClean="0">
              <a:latin typeface="Futura Lt BT" panose="020B0402020204020303"/>
            </a:rPr>
            <a:t>Comparison Result</a:t>
          </a:r>
          <a:endParaRPr lang="en-US" sz="2800" dirty="0">
            <a:latin typeface="Futura Lt BT" panose="020B0402020204020303"/>
          </a:endParaRPr>
        </a:p>
      </dgm:t>
    </dgm:pt>
    <dgm:pt modelId="{A1199E76-80FA-4CBF-AB1A-BD3F449AD264}" type="parTrans" cxnId="{4D03F6AF-73B8-4353-995B-8E166C542E7A}">
      <dgm:prSet/>
      <dgm:spPr/>
      <dgm:t>
        <a:bodyPr/>
        <a:lstStyle/>
        <a:p>
          <a:endParaRPr lang="en-US" sz="1800">
            <a:latin typeface="Futura Lt BT" panose="020B0402020204020303"/>
          </a:endParaRPr>
        </a:p>
      </dgm:t>
    </dgm:pt>
    <dgm:pt modelId="{B2D7036D-968F-4BE8-B450-ED5AF7E82A3A}" type="sibTrans" cxnId="{4D03F6AF-73B8-4353-995B-8E166C542E7A}">
      <dgm:prSet/>
      <dgm:spPr/>
      <dgm:t>
        <a:bodyPr/>
        <a:lstStyle/>
        <a:p>
          <a:endParaRPr lang="en-US" sz="1800">
            <a:latin typeface="Futura Lt BT" panose="020B0402020204020303"/>
          </a:endParaRPr>
        </a:p>
      </dgm:t>
    </dgm:pt>
    <dgm:pt modelId="{C0FD1653-F812-4568-A932-237B607CBACD}">
      <dgm:prSet phldrT="[Text]" custT="1"/>
      <dgm:spPr/>
      <dgm:t>
        <a:bodyPr/>
        <a:lstStyle/>
        <a:p>
          <a:r>
            <a:rPr lang="en-US" sz="2800" dirty="0" smtClean="0">
              <a:latin typeface="Futura Lt BT" panose="020B0402020204020303"/>
            </a:rPr>
            <a:t>Lesson Learned</a:t>
          </a:r>
          <a:endParaRPr lang="en-US" sz="2800" dirty="0">
            <a:latin typeface="Futura Lt BT" panose="020B0402020204020303"/>
          </a:endParaRPr>
        </a:p>
      </dgm:t>
    </dgm:pt>
    <dgm:pt modelId="{F99ACCF1-E549-4387-B05B-44BF27A41800}" type="parTrans" cxnId="{36837ADD-7559-4A82-9D07-22CDE35284FF}">
      <dgm:prSet/>
      <dgm:spPr/>
      <dgm:t>
        <a:bodyPr/>
        <a:lstStyle/>
        <a:p>
          <a:endParaRPr lang="en-US" sz="1800">
            <a:latin typeface="Futura Lt BT" panose="020B0402020204020303"/>
          </a:endParaRPr>
        </a:p>
      </dgm:t>
    </dgm:pt>
    <dgm:pt modelId="{A6957255-EB39-46CB-A6C5-892DC628E226}" type="sibTrans" cxnId="{36837ADD-7559-4A82-9D07-22CDE35284FF}">
      <dgm:prSet/>
      <dgm:spPr/>
      <dgm:t>
        <a:bodyPr/>
        <a:lstStyle/>
        <a:p>
          <a:endParaRPr lang="en-US" sz="1800">
            <a:latin typeface="Futura Lt BT" panose="020B0402020204020303"/>
          </a:endParaRPr>
        </a:p>
      </dgm:t>
    </dgm:pt>
    <dgm:pt modelId="{C9F76599-6A1A-4EC9-8E71-F9E78D2F0A2E}" type="pres">
      <dgm:prSet presAssocID="{875B33A0-A1F0-4021-B902-B1151324D764}" presName="Name0" presStyleCnt="0">
        <dgm:presLayoutVars>
          <dgm:chMax/>
          <dgm:chPref/>
          <dgm:dir/>
        </dgm:presLayoutVars>
      </dgm:prSet>
      <dgm:spPr/>
      <dgm:t>
        <a:bodyPr/>
        <a:lstStyle/>
        <a:p>
          <a:endParaRPr lang="en-US"/>
        </a:p>
      </dgm:t>
    </dgm:pt>
    <dgm:pt modelId="{5D1E666E-A5B3-4733-8B19-3C504FEBD873}" type="pres">
      <dgm:prSet presAssocID="{0E126377-C8F3-493F-8B78-F682696D26D5}" presName="parenttextcomposite" presStyleCnt="0"/>
      <dgm:spPr/>
      <dgm:t>
        <a:bodyPr/>
        <a:lstStyle/>
        <a:p>
          <a:endParaRPr lang="en-US"/>
        </a:p>
      </dgm:t>
    </dgm:pt>
    <dgm:pt modelId="{1C866A9C-245F-4D8B-B385-592FF98108E6}" type="pres">
      <dgm:prSet presAssocID="{0E126377-C8F3-493F-8B78-F682696D26D5}" presName="parenttext" presStyleLbl="revTx" presStyleIdx="0" presStyleCnt="3">
        <dgm:presLayoutVars>
          <dgm:chMax/>
          <dgm:chPref val="2"/>
          <dgm:bulletEnabled val="1"/>
        </dgm:presLayoutVars>
      </dgm:prSet>
      <dgm:spPr/>
      <dgm:t>
        <a:bodyPr/>
        <a:lstStyle/>
        <a:p>
          <a:endParaRPr lang="en-US"/>
        </a:p>
      </dgm:t>
    </dgm:pt>
    <dgm:pt modelId="{4BE786FA-D91F-46F3-A965-C83131781D95}" type="pres">
      <dgm:prSet presAssocID="{0E126377-C8F3-493F-8B78-F682696D26D5}" presName="parallelogramComposite" presStyleCnt="0"/>
      <dgm:spPr/>
      <dgm:t>
        <a:bodyPr/>
        <a:lstStyle/>
        <a:p>
          <a:endParaRPr lang="en-US"/>
        </a:p>
      </dgm:t>
    </dgm:pt>
    <dgm:pt modelId="{629B3A9B-9625-494D-974A-0DC83087DC0C}" type="pres">
      <dgm:prSet presAssocID="{0E126377-C8F3-493F-8B78-F682696D26D5}" presName="parallelogram1" presStyleLbl="alignNode1" presStyleIdx="0" presStyleCnt="21"/>
      <dgm:spPr/>
      <dgm:t>
        <a:bodyPr/>
        <a:lstStyle/>
        <a:p>
          <a:endParaRPr lang="en-US"/>
        </a:p>
      </dgm:t>
    </dgm:pt>
    <dgm:pt modelId="{DCA8F0B5-1025-4DCC-AD7A-40F6ED78F83D}" type="pres">
      <dgm:prSet presAssocID="{0E126377-C8F3-493F-8B78-F682696D26D5}" presName="parallelogram2" presStyleLbl="alignNode1" presStyleIdx="1" presStyleCnt="21"/>
      <dgm:spPr/>
      <dgm:t>
        <a:bodyPr/>
        <a:lstStyle/>
        <a:p>
          <a:endParaRPr lang="en-US"/>
        </a:p>
      </dgm:t>
    </dgm:pt>
    <dgm:pt modelId="{BB569C9C-F223-4127-B58A-87C73281FE49}" type="pres">
      <dgm:prSet presAssocID="{0E126377-C8F3-493F-8B78-F682696D26D5}" presName="parallelogram3" presStyleLbl="alignNode1" presStyleIdx="2" presStyleCnt="21"/>
      <dgm:spPr/>
      <dgm:t>
        <a:bodyPr/>
        <a:lstStyle/>
        <a:p>
          <a:endParaRPr lang="en-US"/>
        </a:p>
      </dgm:t>
    </dgm:pt>
    <dgm:pt modelId="{19BCE96E-A277-474A-9E8B-9982D3B15708}" type="pres">
      <dgm:prSet presAssocID="{0E126377-C8F3-493F-8B78-F682696D26D5}" presName="parallelogram4" presStyleLbl="alignNode1" presStyleIdx="3" presStyleCnt="21"/>
      <dgm:spPr/>
      <dgm:t>
        <a:bodyPr/>
        <a:lstStyle/>
        <a:p>
          <a:endParaRPr lang="en-US"/>
        </a:p>
      </dgm:t>
    </dgm:pt>
    <dgm:pt modelId="{7479A68D-5DBF-411C-B7B2-773FC8633A1D}" type="pres">
      <dgm:prSet presAssocID="{0E126377-C8F3-493F-8B78-F682696D26D5}" presName="parallelogram5" presStyleLbl="alignNode1" presStyleIdx="4" presStyleCnt="21"/>
      <dgm:spPr/>
      <dgm:t>
        <a:bodyPr/>
        <a:lstStyle/>
        <a:p>
          <a:endParaRPr lang="en-US"/>
        </a:p>
      </dgm:t>
    </dgm:pt>
    <dgm:pt modelId="{83C8C307-A85E-430A-87F1-1F17B95C1FA7}" type="pres">
      <dgm:prSet presAssocID="{0E126377-C8F3-493F-8B78-F682696D26D5}" presName="parallelogram6" presStyleLbl="alignNode1" presStyleIdx="5" presStyleCnt="21"/>
      <dgm:spPr/>
      <dgm:t>
        <a:bodyPr/>
        <a:lstStyle/>
        <a:p>
          <a:endParaRPr lang="en-US"/>
        </a:p>
      </dgm:t>
    </dgm:pt>
    <dgm:pt modelId="{D0587363-BDAD-40BD-8FC1-85D2BEDADBD1}" type="pres">
      <dgm:prSet presAssocID="{0E126377-C8F3-493F-8B78-F682696D26D5}" presName="parallelogram7" presStyleLbl="alignNode1" presStyleIdx="6" presStyleCnt="21"/>
      <dgm:spPr/>
      <dgm:t>
        <a:bodyPr/>
        <a:lstStyle/>
        <a:p>
          <a:endParaRPr lang="en-US"/>
        </a:p>
      </dgm:t>
    </dgm:pt>
    <dgm:pt modelId="{9A37D353-BD64-4E89-A2B4-B6DA549C4B6F}" type="pres">
      <dgm:prSet presAssocID="{FFBE37CC-CD81-4530-9BF6-9790016F8C85}" presName="sibTrans" presStyleCnt="0"/>
      <dgm:spPr/>
      <dgm:t>
        <a:bodyPr/>
        <a:lstStyle/>
        <a:p>
          <a:endParaRPr lang="en-US"/>
        </a:p>
      </dgm:t>
    </dgm:pt>
    <dgm:pt modelId="{D8F90329-1438-4D71-A144-5EDB09BF7A28}" type="pres">
      <dgm:prSet presAssocID="{E9D3E571-1BE7-4A2F-AE08-6CCCEBDECD37}" presName="parenttextcomposite" presStyleCnt="0"/>
      <dgm:spPr/>
      <dgm:t>
        <a:bodyPr/>
        <a:lstStyle/>
        <a:p>
          <a:endParaRPr lang="en-US"/>
        </a:p>
      </dgm:t>
    </dgm:pt>
    <dgm:pt modelId="{4DC30AA2-9145-4227-AF43-A5074D41DB20}" type="pres">
      <dgm:prSet presAssocID="{E9D3E571-1BE7-4A2F-AE08-6CCCEBDECD37}" presName="parenttext" presStyleLbl="revTx" presStyleIdx="1" presStyleCnt="3" custLinFactNeighborY="72215">
        <dgm:presLayoutVars>
          <dgm:chMax/>
          <dgm:chPref val="2"/>
          <dgm:bulletEnabled val="1"/>
        </dgm:presLayoutVars>
      </dgm:prSet>
      <dgm:spPr/>
      <dgm:t>
        <a:bodyPr/>
        <a:lstStyle/>
        <a:p>
          <a:endParaRPr lang="en-US"/>
        </a:p>
      </dgm:t>
    </dgm:pt>
    <dgm:pt modelId="{4A84BD5A-4932-428B-B304-87A98B34C784}" type="pres">
      <dgm:prSet presAssocID="{E9D3E571-1BE7-4A2F-AE08-6CCCEBDECD37}" presName="parallelogramComposite" presStyleCnt="0"/>
      <dgm:spPr/>
      <dgm:t>
        <a:bodyPr/>
        <a:lstStyle/>
        <a:p>
          <a:endParaRPr lang="en-US"/>
        </a:p>
      </dgm:t>
    </dgm:pt>
    <dgm:pt modelId="{F5A983AD-1B68-4208-846E-E87E47C87B90}" type="pres">
      <dgm:prSet presAssocID="{E9D3E571-1BE7-4A2F-AE08-6CCCEBDECD37}" presName="parallelogram1" presStyleLbl="alignNode1" presStyleIdx="7" presStyleCnt="21" custLinFactY="100000" custLinFactNeighborX="6258" custLinFactNeighborY="195423"/>
      <dgm:spPr/>
      <dgm:t>
        <a:bodyPr/>
        <a:lstStyle/>
        <a:p>
          <a:endParaRPr lang="en-US"/>
        </a:p>
      </dgm:t>
    </dgm:pt>
    <dgm:pt modelId="{694C048D-C8CC-4137-823B-99E6F154E6AC}" type="pres">
      <dgm:prSet presAssocID="{E9D3E571-1BE7-4A2F-AE08-6CCCEBDECD37}" presName="parallelogram2" presStyleLbl="alignNode1" presStyleIdx="8" presStyleCnt="21" custLinFactY="100000" custLinFactNeighborX="6258" custLinFactNeighborY="195423"/>
      <dgm:spPr/>
      <dgm:t>
        <a:bodyPr/>
        <a:lstStyle/>
        <a:p>
          <a:endParaRPr lang="en-US"/>
        </a:p>
      </dgm:t>
    </dgm:pt>
    <dgm:pt modelId="{21C9C06D-7D90-4368-BCD1-C083FAA20647}" type="pres">
      <dgm:prSet presAssocID="{E9D3E571-1BE7-4A2F-AE08-6CCCEBDECD37}" presName="parallelogram3" presStyleLbl="alignNode1" presStyleIdx="9" presStyleCnt="21" custLinFactY="100000" custLinFactNeighborX="6258" custLinFactNeighborY="195423"/>
      <dgm:spPr/>
      <dgm:t>
        <a:bodyPr/>
        <a:lstStyle/>
        <a:p>
          <a:endParaRPr lang="en-US"/>
        </a:p>
      </dgm:t>
    </dgm:pt>
    <dgm:pt modelId="{76B8DDFF-DD02-4D6C-8BB3-BCF7EB5D1704}" type="pres">
      <dgm:prSet presAssocID="{E9D3E571-1BE7-4A2F-AE08-6CCCEBDECD37}" presName="parallelogram4" presStyleLbl="alignNode1" presStyleIdx="10" presStyleCnt="21" custLinFactY="100000" custLinFactNeighborX="6258" custLinFactNeighborY="195423"/>
      <dgm:spPr/>
      <dgm:t>
        <a:bodyPr/>
        <a:lstStyle/>
        <a:p>
          <a:endParaRPr lang="en-US"/>
        </a:p>
      </dgm:t>
    </dgm:pt>
    <dgm:pt modelId="{52F2EFD0-BEB3-4EFD-BF89-343608C2A73C}" type="pres">
      <dgm:prSet presAssocID="{E9D3E571-1BE7-4A2F-AE08-6CCCEBDECD37}" presName="parallelogram5" presStyleLbl="alignNode1" presStyleIdx="11" presStyleCnt="21" custLinFactY="100000" custLinFactNeighborX="6258" custLinFactNeighborY="195423"/>
      <dgm:spPr/>
      <dgm:t>
        <a:bodyPr/>
        <a:lstStyle/>
        <a:p>
          <a:endParaRPr lang="en-US"/>
        </a:p>
      </dgm:t>
    </dgm:pt>
    <dgm:pt modelId="{05F16B48-FD5A-456B-85D9-E3861A835398}" type="pres">
      <dgm:prSet presAssocID="{E9D3E571-1BE7-4A2F-AE08-6CCCEBDECD37}" presName="parallelogram6" presStyleLbl="alignNode1" presStyleIdx="12" presStyleCnt="21" custLinFactY="100000" custLinFactNeighborX="6258" custLinFactNeighborY="195423"/>
      <dgm:spPr/>
      <dgm:t>
        <a:bodyPr/>
        <a:lstStyle/>
        <a:p>
          <a:endParaRPr lang="en-US"/>
        </a:p>
      </dgm:t>
    </dgm:pt>
    <dgm:pt modelId="{F47DC18B-C814-4948-BD2D-6C92C5B8BB9C}" type="pres">
      <dgm:prSet presAssocID="{E9D3E571-1BE7-4A2F-AE08-6CCCEBDECD37}" presName="parallelogram7" presStyleLbl="alignNode1" presStyleIdx="13" presStyleCnt="21" custLinFactY="100000" custLinFactNeighborX="6258" custLinFactNeighborY="195423"/>
      <dgm:spPr/>
      <dgm:t>
        <a:bodyPr/>
        <a:lstStyle/>
        <a:p>
          <a:endParaRPr lang="en-US"/>
        </a:p>
      </dgm:t>
    </dgm:pt>
    <dgm:pt modelId="{4F92DF15-20E2-47B8-8BCD-2B6345809AC7}" type="pres">
      <dgm:prSet presAssocID="{B2D7036D-968F-4BE8-B450-ED5AF7E82A3A}" presName="sibTrans" presStyleCnt="0"/>
      <dgm:spPr/>
      <dgm:t>
        <a:bodyPr/>
        <a:lstStyle/>
        <a:p>
          <a:endParaRPr lang="en-US"/>
        </a:p>
      </dgm:t>
    </dgm:pt>
    <dgm:pt modelId="{8511C76C-EE8A-4E1D-BE18-AEEC69A17730}" type="pres">
      <dgm:prSet presAssocID="{C0FD1653-F812-4568-A932-237B607CBACD}" presName="parenttextcomposite" presStyleCnt="0"/>
      <dgm:spPr/>
      <dgm:t>
        <a:bodyPr/>
        <a:lstStyle/>
        <a:p>
          <a:endParaRPr lang="en-US"/>
        </a:p>
      </dgm:t>
    </dgm:pt>
    <dgm:pt modelId="{9F594B40-0DBC-44B3-B398-8652EC549F42}" type="pres">
      <dgm:prSet presAssocID="{C0FD1653-F812-4568-A932-237B607CBACD}" presName="parenttext" presStyleLbl="revTx" presStyleIdx="2" presStyleCnt="3" custLinFactY="26073" custLinFactNeighborX="278" custLinFactNeighborY="100000">
        <dgm:presLayoutVars>
          <dgm:chMax/>
          <dgm:chPref val="2"/>
          <dgm:bulletEnabled val="1"/>
        </dgm:presLayoutVars>
      </dgm:prSet>
      <dgm:spPr/>
      <dgm:t>
        <a:bodyPr/>
        <a:lstStyle/>
        <a:p>
          <a:endParaRPr lang="en-US"/>
        </a:p>
      </dgm:t>
    </dgm:pt>
    <dgm:pt modelId="{7B9BAFAB-ADDB-4613-8722-E0EF9B782316}" type="pres">
      <dgm:prSet presAssocID="{C0FD1653-F812-4568-A932-237B607CBACD}" presName="parallelogramComposite" presStyleCnt="0"/>
      <dgm:spPr/>
      <dgm:t>
        <a:bodyPr/>
        <a:lstStyle/>
        <a:p>
          <a:endParaRPr lang="en-US"/>
        </a:p>
      </dgm:t>
    </dgm:pt>
    <dgm:pt modelId="{678A70D1-D616-4795-909A-EA686FBC2D0E}" type="pres">
      <dgm:prSet presAssocID="{C0FD1653-F812-4568-A932-237B607CBACD}" presName="parallelogram1" presStyleLbl="alignNode1" presStyleIdx="14" presStyleCnt="21" custLinFactY="200000" custLinFactNeighborY="263066"/>
      <dgm:spPr/>
      <dgm:t>
        <a:bodyPr/>
        <a:lstStyle/>
        <a:p>
          <a:endParaRPr lang="en-US"/>
        </a:p>
      </dgm:t>
    </dgm:pt>
    <dgm:pt modelId="{B4E257B0-950C-492F-9493-4581325F1489}" type="pres">
      <dgm:prSet presAssocID="{C0FD1653-F812-4568-A932-237B607CBACD}" presName="parallelogram2" presStyleLbl="alignNode1" presStyleIdx="15" presStyleCnt="21" custLinFactY="200000" custLinFactNeighborY="263066"/>
      <dgm:spPr/>
      <dgm:t>
        <a:bodyPr/>
        <a:lstStyle/>
        <a:p>
          <a:endParaRPr lang="en-US"/>
        </a:p>
      </dgm:t>
    </dgm:pt>
    <dgm:pt modelId="{0057C9AF-6099-4727-ACBC-5C25D7CBA274}" type="pres">
      <dgm:prSet presAssocID="{C0FD1653-F812-4568-A932-237B607CBACD}" presName="parallelogram3" presStyleLbl="alignNode1" presStyleIdx="16" presStyleCnt="21" custLinFactY="200000" custLinFactNeighborY="263066"/>
      <dgm:spPr/>
      <dgm:t>
        <a:bodyPr/>
        <a:lstStyle/>
        <a:p>
          <a:endParaRPr lang="en-US"/>
        </a:p>
      </dgm:t>
    </dgm:pt>
    <dgm:pt modelId="{35C6B880-6E9C-491C-B80A-59CB9BB3BAFB}" type="pres">
      <dgm:prSet presAssocID="{C0FD1653-F812-4568-A932-237B607CBACD}" presName="parallelogram4" presStyleLbl="alignNode1" presStyleIdx="17" presStyleCnt="21" custLinFactY="200000" custLinFactNeighborY="263066"/>
      <dgm:spPr/>
      <dgm:t>
        <a:bodyPr/>
        <a:lstStyle/>
        <a:p>
          <a:endParaRPr lang="en-US"/>
        </a:p>
      </dgm:t>
    </dgm:pt>
    <dgm:pt modelId="{4E989271-F10F-4B5C-AB84-7BE642F91BC8}" type="pres">
      <dgm:prSet presAssocID="{C0FD1653-F812-4568-A932-237B607CBACD}" presName="parallelogram5" presStyleLbl="alignNode1" presStyleIdx="18" presStyleCnt="21" custLinFactY="200000" custLinFactNeighborY="263066"/>
      <dgm:spPr/>
      <dgm:t>
        <a:bodyPr/>
        <a:lstStyle/>
        <a:p>
          <a:endParaRPr lang="en-US"/>
        </a:p>
      </dgm:t>
    </dgm:pt>
    <dgm:pt modelId="{227CC35A-700B-462F-AA88-5CA60EBE6A9B}" type="pres">
      <dgm:prSet presAssocID="{C0FD1653-F812-4568-A932-237B607CBACD}" presName="parallelogram6" presStyleLbl="alignNode1" presStyleIdx="19" presStyleCnt="21" custLinFactY="200000" custLinFactNeighborY="263066"/>
      <dgm:spPr/>
      <dgm:t>
        <a:bodyPr/>
        <a:lstStyle/>
        <a:p>
          <a:endParaRPr lang="en-US"/>
        </a:p>
      </dgm:t>
    </dgm:pt>
    <dgm:pt modelId="{6A5DCB73-996F-413A-B9D6-1612206D3776}" type="pres">
      <dgm:prSet presAssocID="{C0FD1653-F812-4568-A932-237B607CBACD}" presName="parallelogram7" presStyleLbl="alignNode1" presStyleIdx="20" presStyleCnt="21" custLinFactY="200000" custLinFactNeighborY="263066"/>
      <dgm:spPr/>
      <dgm:t>
        <a:bodyPr/>
        <a:lstStyle/>
        <a:p>
          <a:endParaRPr lang="en-US"/>
        </a:p>
      </dgm:t>
    </dgm:pt>
  </dgm:ptLst>
  <dgm:cxnLst>
    <dgm:cxn modelId="{4D03F6AF-73B8-4353-995B-8E166C542E7A}" srcId="{875B33A0-A1F0-4021-B902-B1151324D764}" destId="{E9D3E571-1BE7-4A2F-AE08-6CCCEBDECD37}" srcOrd="1" destOrd="0" parTransId="{A1199E76-80FA-4CBF-AB1A-BD3F449AD264}" sibTransId="{B2D7036D-968F-4BE8-B450-ED5AF7E82A3A}"/>
    <dgm:cxn modelId="{3329FE36-F44B-44E1-BFAF-E9A6240B8047}" type="presOf" srcId="{875B33A0-A1F0-4021-B902-B1151324D764}" destId="{C9F76599-6A1A-4EC9-8E71-F9E78D2F0A2E}" srcOrd="0" destOrd="0" presId="urn:microsoft.com/office/officeart/2008/layout/VerticalAccentList"/>
    <dgm:cxn modelId="{1B1BA188-3149-4B83-A6F7-BA0ED4D45C7C}" type="presOf" srcId="{0E126377-C8F3-493F-8B78-F682696D26D5}" destId="{1C866A9C-245F-4D8B-B385-592FF98108E6}" srcOrd="0" destOrd="0" presId="urn:microsoft.com/office/officeart/2008/layout/VerticalAccentList"/>
    <dgm:cxn modelId="{778FA27E-5E49-44C8-8AE0-094E44C056FD}" srcId="{875B33A0-A1F0-4021-B902-B1151324D764}" destId="{0E126377-C8F3-493F-8B78-F682696D26D5}" srcOrd="0" destOrd="0" parTransId="{CE6D2D46-EB5E-4705-99D4-635E51A45501}" sibTransId="{FFBE37CC-CD81-4530-9BF6-9790016F8C85}"/>
    <dgm:cxn modelId="{A0B52785-8730-4A12-8C4E-94C51B12C559}" type="presOf" srcId="{E9D3E571-1BE7-4A2F-AE08-6CCCEBDECD37}" destId="{4DC30AA2-9145-4227-AF43-A5074D41DB20}" srcOrd="0" destOrd="0" presId="urn:microsoft.com/office/officeart/2008/layout/VerticalAccentList"/>
    <dgm:cxn modelId="{FE106C4C-FA89-412C-B5FE-582C7A6C1071}" type="presOf" srcId="{C0FD1653-F812-4568-A932-237B607CBACD}" destId="{9F594B40-0DBC-44B3-B398-8652EC549F42}" srcOrd="0" destOrd="0" presId="urn:microsoft.com/office/officeart/2008/layout/VerticalAccentList"/>
    <dgm:cxn modelId="{36837ADD-7559-4A82-9D07-22CDE35284FF}" srcId="{875B33A0-A1F0-4021-B902-B1151324D764}" destId="{C0FD1653-F812-4568-A932-237B607CBACD}" srcOrd="2" destOrd="0" parTransId="{F99ACCF1-E549-4387-B05B-44BF27A41800}" sibTransId="{A6957255-EB39-46CB-A6C5-892DC628E226}"/>
    <dgm:cxn modelId="{7D41964A-B6D4-48C5-AD97-51527E52845E}" type="presParOf" srcId="{C9F76599-6A1A-4EC9-8E71-F9E78D2F0A2E}" destId="{5D1E666E-A5B3-4733-8B19-3C504FEBD873}" srcOrd="0" destOrd="0" presId="urn:microsoft.com/office/officeart/2008/layout/VerticalAccentList"/>
    <dgm:cxn modelId="{C952B639-8C88-4DF8-A60C-35E7E9D90788}" type="presParOf" srcId="{5D1E666E-A5B3-4733-8B19-3C504FEBD873}" destId="{1C866A9C-245F-4D8B-B385-592FF98108E6}" srcOrd="0" destOrd="0" presId="urn:microsoft.com/office/officeart/2008/layout/VerticalAccentList"/>
    <dgm:cxn modelId="{55506C53-87A5-4B7D-88A2-3D903CB27A2E}" type="presParOf" srcId="{C9F76599-6A1A-4EC9-8E71-F9E78D2F0A2E}" destId="{4BE786FA-D91F-46F3-A965-C83131781D95}" srcOrd="1" destOrd="0" presId="urn:microsoft.com/office/officeart/2008/layout/VerticalAccentList"/>
    <dgm:cxn modelId="{658C6560-CCF9-4C91-A93A-21432C726E26}" type="presParOf" srcId="{4BE786FA-D91F-46F3-A965-C83131781D95}" destId="{629B3A9B-9625-494D-974A-0DC83087DC0C}" srcOrd="0" destOrd="0" presId="urn:microsoft.com/office/officeart/2008/layout/VerticalAccentList"/>
    <dgm:cxn modelId="{D39E1E51-E387-42EF-A44B-CE64777D3992}" type="presParOf" srcId="{4BE786FA-D91F-46F3-A965-C83131781D95}" destId="{DCA8F0B5-1025-4DCC-AD7A-40F6ED78F83D}" srcOrd="1" destOrd="0" presId="urn:microsoft.com/office/officeart/2008/layout/VerticalAccentList"/>
    <dgm:cxn modelId="{CE5CF919-5906-4DFF-9B12-CCD66F6F7DA2}" type="presParOf" srcId="{4BE786FA-D91F-46F3-A965-C83131781D95}" destId="{BB569C9C-F223-4127-B58A-87C73281FE49}" srcOrd="2" destOrd="0" presId="urn:microsoft.com/office/officeart/2008/layout/VerticalAccentList"/>
    <dgm:cxn modelId="{AF5F183A-B418-444B-9063-AC9FE89BDFB6}" type="presParOf" srcId="{4BE786FA-D91F-46F3-A965-C83131781D95}" destId="{19BCE96E-A277-474A-9E8B-9982D3B15708}" srcOrd="3" destOrd="0" presId="urn:microsoft.com/office/officeart/2008/layout/VerticalAccentList"/>
    <dgm:cxn modelId="{98FB44F3-C8F8-467A-B3D8-38B86AEABB5E}" type="presParOf" srcId="{4BE786FA-D91F-46F3-A965-C83131781D95}" destId="{7479A68D-5DBF-411C-B7B2-773FC8633A1D}" srcOrd="4" destOrd="0" presId="urn:microsoft.com/office/officeart/2008/layout/VerticalAccentList"/>
    <dgm:cxn modelId="{CF4B93CC-90FA-4D4D-962A-ED976DD3CC01}" type="presParOf" srcId="{4BE786FA-D91F-46F3-A965-C83131781D95}" destId="{83C8C307-A85E-430A-87F1-1F17B95C1FA7}" srcOrd="5" destOrd="0" presId="urn:microsoft.com/office/officeart/2008/layout/VerticalAccentList"/>
    <dgm:cxn modelId="{1EE5D62D-1C1D-4EE9-A446-770DB2B3B3DD}" type="presParOf" srcId="{4BE786FA-D91F-46F3-A965-C83131781D95}" destId="{D0587363-BDAD-40BD-8FC1-85D2BEDADBD1}" srcOrd="6" destOrd="0" presId="urn:microsoft.com/office/officeart/2008/layout/VerticalAccentList"/>
    <dgm:cxn modelId="{35CBE754-0223-48A7-BBEC-68DC1717C8AD}" type="presParOf" srcId="{C9F76599-6A1A-4EC9-8E71-F9E78D2F0A2E}" destId="{9A37D353-BD64-4E89-A2B4-B6DA549C4B6F}" srcOrd="2" destOrd="0" presId="urn:microsoft.com/office/officeart/2008/layout/VerticalAccentList"/>
    <dgm:cxn modelId="{D728B5AE-24E8-4456-8824-43911542E1C3}" type="presParOf" srcId="{C9F76599-6A1A-4EC9-8E71-F9E78D2F0A2E}" destId="{D8F90329-1438-4D71-A144-5EDB09BF7A28}" srcOrd="3" destOrd="0" presId="urn:microsoft.com/office/officeart/2008/layout/VerticalAccentList"/>
    <dgm:cxn modelId="{99D92830-6648-4353-A605-AF48778D2FA7}" type="presParOf" srcId="{D8F90329-1438-4D71-A144-5EDB09BF7A28}" destId="{4DC30AA2-9145-4227-AF43-A5074D41DB20}" srcOrd="0" destOrd="0" presId="urn:microsoft.com/office/officeart/2008/layout/VerticalAccentList"/>
    <dgm:cxn modelId="{A6AAF0A0-37D3-4CBB-9A0E-D0575A74372B}" type="presParOf" srcId="{C9F76599-6A1A-4EC9-8E71-F9E78D2F0A2E}" destId="{4A84BD5A-4932-428B-B304-87A98B34C784}" srcOrd="4" destOrd="0" presId="urn:microsoft.com/office/officeart/2008/layout/VerticalAccentList"/>
    <dgm:cxn modelId="{67E442E0-366C-4DFD-BDB7-421B05498ACD}" type="presParOf" srcId="{4A84BD5A-4932-428B-B304-87A98B34C784}" destId="{F5A983AD-1B68-4208-846E-E87E47C87B90}" srcOrd="0" destOrd="0" presId="urn:microsoft.com/office/officeart/2008/layout/VerticalAccentList"/>
    <dgm:cxn modelId="{8CAD4E8B-FD4C-40AF-A343-997C9593AAC0}" type="presParOf" srcId="{4A84BD5A-4932-428B-B304-87A98B34C784}" destId="{694C048D-C8CC-4137-823B-99E6F154E6AC}" srcOrd="1" destOrd="0" presId="urn:microsoft.com/office/officeart/2008/layout/VerticalAccentList"/>
    <dgm:cxn modelId="{BE4DA8B5-F077-40FD-9F55-CFB6D20B5F2E}" type="presParOf" srcId="{4A84BD5A-4932-428B-B304-87A98B34C784}" destId="{21C9C06D-7D90-4368-BCD1-C083FAA20647}" srcOrd="2" destOrd="0" presId="urn:microsoft.com/office/officeart/2008/layout/VerticalAccentList"/>
    <dgm:cxn modelId="{85848E95-2E99-458D-8704-3A207AC4E2B9}" type="presParOf" srcId="{4A84BD5A-4932-428B-B304-87A98B34C784}" destId="{76B8DDFF-DD02-4D6C-8BB3-BCF7EB5D1704}" srcOrd="3" destOrd="0" presId="urn:microsoft.com/office/officeart/2008/layout/VerticalAccentList"/>
    <dgm:cxn modelId="{38266EA6-4E50-42AE-99FD-C9F8DDFC886B}" type="presParOf" srcId="{4A84BD5A-4932-428B-B304-87A98B34C784}" destId="{52F2EFD0-BEB3-4EFD-BF89-343608C2A73C}" srcOrd="4" destOrd="0" presId="urn:microsoft.com/office/officeart/2008/layout/VerticalAccentList"/>
    <dgm:cxn modelId="{F90CD2DD-7A07-424C-B9FB-0787562879BD}" type="presParOf" srcId="{4A84BD5A-4932-428B-B304-87A98B34C784}" destId="{05F16B48-FD5A-456B-85D9-E3861A835398}" srcOrd="5" destOrd="0" presId="urn:microsoft.com/office/officeart/2008/layout/VerticalAccentList"/>
    <dgm:cxn modelId="{D3068FDE-90D3-4F57-96A6-1D1E7E374C20}" type="presParOf" srcId="{4A84BD5A-4932-428B-B304-87A98B34C784}" destId="{F47DC18B-C814-4948-BD2D-6C92C5B8BB9C}" srcOrd="6" destOrd="0" presId="urn:microsoft.com/office/officeart/2008/layout/VerticalAccentList"/>
    <dgm:cxn modelId="{3DD21F34-FFF4-4F18-8FE2-5BBB466B9F5B}" type="presParOf" srcId="{C9F76599-6A1A-4EC9-8E71-F9E78D2F0A2E}" destId="{4F92DF15-20E2-47B8-8BCD-2B6345809AC7}" srcOrd="5" destOrd="0" presId="urn:microsoft.com/office/officeart/2008/layout/VerticalAccentList"/>
    <dgm:cxn modelId="{DD9B5014-A721-4341-8E01-7DDCF0E02777}" type="presParOf" srcId="{C9F76599-6A1A-4EC9-8E71-F9E78D2F0A2E}" destId="{8511C76C-EE8A-4E1D-BE18-AEEC69A17730}" srcOrd="6" destOrd="0" presId="urn:microsoft.com/office/officeart/2008/layout/VerticalAccentList"/>
    <dgm:cxn modelId="{21A87B47-26C4-432A-93A7-2AA6C653B56E}" type="presParOf" srcId="{8511C76C-EE8A-4E1D-BE18-AEEC69A17730}" destId="{9F594B40-0DBC-44B3-B398-8652EC549F42}" srcOrd="0" destOrd="0" presId="urn:microsoft.com/office/officeart/2008/layout/VerticalAccentList"/>
    <dgm:cxn modelId="{972F8560-F0E9-4572-AD9E-3E7B06006FA8}" type="presParOf" srcId="{C9F76599-6A1A-4EC9-8E71-F9E78D2F0A2E}" destId="{7B9BAFAB-ADDB-4613-8722-E0EF9B782316}" srcOrd="7" destOrd="0" presId="urn:microsoft.com/office/officeart/2008/layout/VerticalAccentList"/>
    <dgm:cxn modelId="{4BC56984-94C0-4758-98B5-6F1BA0A79ACE}" type="presParOf" srcId="{7B9BAFAB-ADDB-4613-8722-E0EF9B782316}" destId="{678A70D1-D616-4795-909A-EA686FBC2D0E}" srcOrd="0" destOrd="0" presId="urn:microsoft.com/office/officeart/2008/layout/VerticalAccentList"/>
    <dgm:cxn modelId="{32CA3AB9-F3A9-464E-BFEE-0D6993AFAC70}" type="presParOf" srcId="{7B9BAFAB-ADDB-4613-8722-E0EF9B782316}" destId="{B4E257B0-950C-492F-9493-4581325F1489}" srcOrd="1" destOrd="0" presId="urn:microsoft.com/office/officeart/2008/layout/VerticalAccentList"/>
    <dgm:cxn modelId="{EAC2970D-4AD9-4D35-B17D-0836E787CEF3}" type="presParOf" srcId="{7B9BAFAB-ADDB-4613-8722-E0EF9B782316}" destId="{0057C9AF-6099-4727-ACBC-5C25D7CBA274}" srcOrd="2" destOrd="0" presId="urn:microsoft.com/office/officeart/2008/layout/VerticalAccentList"/>
    <dgm:cxn modelId="{FF7A7F3D-02FB-4FEE-B9A4-3054662FC3CF}" type="presParOf" srcId="{7B9BAFAB-ADDB-4613-8722-E0EF9B782316}" destId="{35C6B880-6E9C-491C-B80A-59CB9BB3BAFB}" srcOrd="3" destOrd="0" presId="urn:microsoft.com/office/officeart/2008/layout/VerticalAccentList"/>
    <dgm:cxn modelId="{312DAB00-A762-411D-A629-0CE6028B57ED}" type="presParOf" srcId="{7B9BAFAB-ADDB-4613-8722-E0EF9B782316}" destId="{4E989271-F10F-4B5C-AB84-7BE642F91BC8}" srcOrd="4" destOrd="0" presId="urn:microsoft.com/office/officeart/2008/layout/VerticalAccentList"/>
    <dgm:cxn modelId="{A1FDAE62-0CB5-4325-863E-8A3F4051FA4B}" type="presParOf" srcId="{7B9BAFAB-ADDB-4613-8722-E0EF9B782316}" destId="{227CC35A-700B-462F-AA88-5CA60EBE6A9B}" srcOrd="5" destOrd="0" presId="urn:microsoft.com/office/officeart/2008/layout/VerticalAccentList"/>
    <dgm:cxn modelId="{49833A9D-25F7-4DBF-87B6-F813D19AC263}" type="presParOf" srcId="{7B9BAFAB-ADDB-4613-8722-E0EF9B782316}" destId="{6A5DCB73-996F-413A-B9D6-1612206D3776}" srcOrd="6" destOrd="0" presId="urn:microsoft.com/office/officeart/2008/layout/VerticalAccentList"/>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VerticalAccentList">
  <dgm:title val=""/>
  <dgm:desc val=""/>
  <dgm:catLst>
    <dgm:cat type="list" pri="16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clrData>
  <dgm:layoutNode name="Name0">
    <dgm:varLst>
      <dgm:chMax/>
      <dgm:chPref/>
      <dgm:dir/>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constrLst>
      <dgm:constr type="primFontSz" for="des" forName="parenttext" refType="primFontSz" refFor="des" refForName="childtext" op="gte"/>
      <dgm:constr type="w" for="ch" forName="composite" refType="w"/>
      <dgm:constr type="h" for="ch" forName="composite" refType="h"/>
      <dgm:constr type="w" for="ch" forName="parallelogramComposite" refType="w"/>
      <dgm:constr type="h" for="ch" forName="parallelogramComposite" refType="h"/>
      <dgm:constr type="w" for="ch" forName="parenttextcomposite" refType="w" fact="0.9"/>
      <dgm:constr type="h" for="ch" forName="parenttextcomposite" refType="h" fact="0.6"/>
      <dgm:constr type="h" for="ch" forName="sibTrans" refType="h" refFor="ch" refForName="composite" op="equ" fact="0.02"/>
      <dgm:constr type="h" for="ch" forName="sibTrans" op="equ"/>
    </dgm:constrLst>
    <dgm:forEach name="nodesForEach" axis="ch" ptType="node">
      <dgm:layoutNode name="parenttextcomposite">
        <dgm:alg type="composite">
          <dgm:param type="ar" val="11"/>
        </dgm:alg>
        <dgm:shape xmlns:r="http://schemas.openxmlformats.org/officeDocument/2006/relationships" r:blip="">
          <dgm:adjLst/>
        </dgm:shape>
        <dgm:constrLst>
          <dgm:constr type="h" for="ch" forName="parenttext" refType="h"/>
          <dgm:constr type="w" for="ch" forName="parenttext" refType="w"/>
        </dgm:constrLst>
        <dgm:layoutNode name="parenttext" styleLbl="revTx">
          <dgm:varLst>
            <dgm:chMax/>
            <dgm:chPref val="2"/>
            <dgm:bulletEnabled val="1"/>
          </dgm:varLst>
          <dgm:choose name="Name4">
            <dgm:if name="Name5" func="var" arg="dir" op="equ" val="norm">
              <dgm:alg type="tx">
                <dgm:param type="parTxLTRAlign" val="l"/>
                <dgm:param type="txAnchorVert" val="b"/>
              </dgm:alg>
            </dgm:if>
            <dgm:else name="Name6">
              <dgm:alg type="tx">
                <dgm:param type="parTxLTRAlign" val="r"/>
                <dgm:param type="txAnchorVert" val="b"/>
              </dgm:alg>
            </dgm:else>
          </dgm:choose>
          <dgm:shape xmlns:r="http://schemas.openxmlformats.org/officeDocument/2006/relationships" type="rect"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choose name="Name7">
        <dgm:if name="Name8" axis="ch" ptType="node" func="cnt" op="gte" val="1">
          <dgm:layoutNode name="composite">
            <dgm:alg type="composite">
              <dgm:param type="ar" val="6"/>
            </dgm:alg>
            <dgm:shape xmlns:r="http://schemas.openxmlformats.org/officeDocument/2006/relationships" r:blip="">
              <dgm:adjLst/>
            </dgm:shape>
            <dgm:choose name="Name9">
              <dgm:if name="Name10" func="var" arg="dir" op="equ" val="norm">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301"/>
                  <dgm:constr type="t" for="ch" forName="childtext" refType="h" fact="0.1"/>
                  <dgm:constr type="w" for="ch" forName="childtext" refType="w" fact="0.9117"/>
                  <dgm:constr type="h" for="ch" forName="childtext" refType="h" fact="0.8"/>
                </dgm:constrLst>
              </dgm:if>
              <dgm:else name="Name11">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883"/>
                  <dgm:constr type="t" for="ch" forName="childtext" refType="h" fact="0.1"/>
                  <dgm:constr type="w" for="ch" forName="childtext" refType="w" fact="0.9117"/>
                  <dgm:constr type="h" for="ch" forName="childtext" refType="h" fact="0.8"/>
                </dgm:constrLst>
              </dgm:else>
            </dgm:choose>
            <dgm:ruleLst/>
            <dgm:layoutNode name="chevron1" styleLbl="alignNode1">
              <dgm:alg type="sp"/>
              <dgm:choose name="Name12">
                <dgm:if name="Name13" func="var" arg="dir" op="equ" val="norm">
                  <dgm:shape xmlns:r="http://schemas.openxmlformats.org/officeDocument/2006/relationships" type="chevron" r:blip="">
                    <dgm:adjLst>
                      <dgm:adj idx="1" val="0.7061"/>
                    </dgm:adjLst>
                  </dgm:shape>
                </dgm:if>
                <dgm:else name="Name14">
                  <dgm:shape xmlns:r="http://schemas.openxmlformats.org/officeDocument/2006/relationships" rot="180" type="chevron" r:blip="">
                    <dgm:adjLst>
                      <dgm:adj idx="1" val="0.7061"/>
                    </dgm:adjLst>
                  </dgm:shape>
                </dgm:else>
              </dgm:choose>
              <dgm:presOf/>
            </dgm:layoutNode>
            <dgm:layoutNode name="chevron2" styleLbl="alignNode1">
              <dgm:alg type="sp"/>
              <dgm:choose name="Name15">
                <dgm:if name="Name16" func="var" arg="dir" op="equ" val="norm">
                  <dgm:shape xmlns:r="http://schemas.openxmlformats.org/officeDocument/2006/relationships" type="chevron" r:blip="">
                    <dgm:adjLst>
                      <dgm:adj idx="1" val="0.7061"/>
                    </dgm:adjLst>
                  </dgm:shape>
                </dgm:if>
                <dgm:else name="Name17">
                  <dgm:shape xmlns:r="http://schemas.openxmlformats.org/officeDocument/2006/relationships" rot="180" type="chevron" r:blip="">
                    <dgm:adjLst>
                      <dgm:adj idx="1" val="0.7061"/>
                    </dgm:adjLst>
                  </dgm:shape>
                </dgm:else>
              </dgm:choose>
              <dgm:presOf/>
            </dgm:layoutNode>
            <dgm:layoutNode name="chevron3" styleLbl="alignNode1">
              <dgm:alg type="sp"/>
              <dgm:choose name="Name18">
                <dgm:if name="Name19" func="var" arg="dir" op="equ" val="norm">
                  <dgm:shape xmlns:r="http://schemas.openxmlformats.org/officeDocument/2006/relationships" type="chevron" r:blip="">
                    <dgm:adjLst>
                      <dgm:adj idx="1" val="0.7061"/>
                    </dgm:adjLst>
                  </dgm:shape>
                </dgm:if>
                <dgm:else name="Name20">
                  <dgm:shape xmlns:r="http://schemas.openxmlformats.org/officeDocument/2006/relationships" rot="180" type="chevron" r:blip="">
                    <dgm:adjLst>
                      <dgm:adj idx="1" val="0.7061"/>
                    </dgm:adjLst>
                  </dgm:shape>
                </dgm:else>
              </dgm:choose>
              <dgm:presOf/>
            </dgm:layoutNode>
            <dgm:layoutNode name="chevron4" styleLbl="alignNode1">
              <dgm:alg type="sp"/>
              <dgm:choose name="Name21">
                <dgm:if name="Name22" func="var" arg="dir" op="equ" val="norm">
                  <dgm:shape xmlns:r="http://schemas.openxmlformats.org/officeDocument/2006/relationships" type="chevron" r:blip="">
                    <dgm:adjLst>
                      <dgm:adj idx="1" val="0.7061"/>
                    </dgm:adjLst>
                  </dgm:shape>
                </dgm:if>
                <dgm:else name="Name23">
                  <dgm:shape xmlns:r="http://schemas.openxmlformats.org/officeDocument/2006/relationships" rot="180" type="chevron" r:blip="">
                    <dgm:adjLst>
                      <dgm:adj idx="1" val="0.7061"/>
                    </dgm:adjLst>
                  </dgm:shape>
                </dgm:else>
              </dgm:choose>
              <dgm:presOf/>
            </dgm:layoutNode>
            <dgm:layoutNode name="chevron5" styleLbl="alignNode1">
              <dgm:alg type="sp"/>
              <dgm:choose name="Name24">
                <dgm:if name="Name25" func="var" arg="dir" op="equ" val="norm">
                  <dgm:shape xmlns:r="http://schemas.openxmlformats.org/officeDocument/2006/relationships" type="chevron" r:blip="">
                    <dgm:adjLst>
                      <dgm:adj idx="1" val="0.7061"/>
                    </dgm:adjLst>
                  </dgm:shape>
                </dgm:if>
                <dgm:else name="Name26">
                  <dgm:shape xmlns:r="http://schemas.openxmlformats.org/officeDocument/2006/relationships" rot="180" type="chevron" r:blip="">
                    <dgm:adjLst>
                      <dgm:adj idx="1" val="0.7061"/>
                    </dgm:adjLst>
                  </dgm:shape>
                </dgm:else>
              </dgm:choose>
              <dgm:presOf/>
            </dgm:layoutNode>
            <dgm:layoutNode name="chevron6" styleLbl="alignNode1">
              <dgm:alg type="sp"/>
              <dgm:choose name="Name27">
                <dgm:if name="Name28" func="var" arg="dir" op="equ" val="norm">
                  <dgm:shape xmlns:r="http://schemas.openxmlformats.org/officeDocument/2006/relationships" type="chevron" r:blip="">
                    <dgm:adjLst>
                      <dgm:adj idx="1" val="0.7061"/>
                    </dgm:adjLst>
                  </dgm:shape>
                </dgm:if>
                <dgm:else name="Name29">
                  <dgm:shape xmlns:r="http://schemas.openxmlformats.org/officeDocument/2006/relationships" rot="180" type="chevron" r:blip="">
                    <dgm:adjLst>
                      <dgm:adj idx="1" val="0.7061"/>
                    </dgm:adjLst>
                  </dgm:shape>
                </dgm:else>
              </dgm:choose>
              <dgm:presOf/>
            </dgm:layoutNode>
            <dgm:layoutNode name="chevron7" styleLbl="alignNode1">
              <dgm:alg type="sp"/>
              <dgm:choose name="Name30">
                <dgm:if name="Name31" func="var" arg="dir" op="equ" val="norm">
                  <dgm:shape xmlns:r="http://schemas.openxmlformats.org/officeDocument/2006/relationships" type="chevron" r:blip="">
                    <dgm:adjLst>
                      <dgm:adj idx="1" val="0.7061"/>
                    </dgm:adjLst>
                  </dgm:shape>
                </dgm:if>
                <dgm:else name="Name32">
                  <dgm:shape xmlns:r="http://schemas.openxmlformats.org/officeDocument/2006/relationships" rot="180" type="chevron" r:blip="">
                    <dgm:adjLst>
                      <dgm:adj idx="1" val="0.7061"/>
                    </dgm:adjLst>
                  </dgm:shape>
                </dgm:else>
              </dgm:choose>
              <dgm:presOf/>
            </dgm:layoutNode>
            <dgm:layoutNode name="childtext" styleLbl="solidFgAcc1">
              <dgm:varLst>
                <dgm:chMax/>
                <dgm:chPref val="0"/>
                <dgm:bulletEnabled val="1"/>
              </dgm:varLst>
              <dgm:choose name="Name33">
                <dgm:if name="Name34" func="var" arg="dir" op="equ" val="norm">
                  <dgm:alg type="tx">
                    <dgm:param type="parTxLTRAlign" val="l"/>
                    <dgm:param type="txAnchorVertCh" val="t"/>
                  </dgm:alg>
                </dgm:if>
                <dgm:else name="Name35">
                  <dgm:alg type="tx">
                    <dgm:param type="parTxLTRAlign" val="r"/>
                    <dgm:param type="shpTxLTRAlignCh" val="r"/>
                    <dgm:param type="txAnchorVertCh" val="t"/>
                  </dgm:alg>
                </dgm:else>
              </dgm:choose>
              <dgm:shape xmlns:r="http://schemas.openxmlformats.org/officeDocument/2006/relationships" type="rect" r:blip="">
                <dgm:adjLst/>
              </dgm:shape>
              <dgm:presOf axis="des"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dgm:if>
        <dgm:else name="Name36">
          <dgm:layoutNode name="parallelogramComposite">
            <dgm:alg type="composite">
              <dgm:param type="ar" val="50"/>
            </dgm:alg>
            <dgm:shape xmlns:r="http://schemas.openxmlformats.org/officeDocument/2006/relationships" r:blip="">
              <dgm:adjLst/>
            </dgm:shape>
            <dgm:constrLst>
              <dgm:constr type="l" for="ch" forName="parallelogram1" refType="w" fact="0"/>
              <dgm:constr type="t" for="ch" forName="parallelogram1" refType="h" fact="0"/>
              <dgm:constr type="w" for="ch" forName="parallelogram1" refType="w" fact="0.12"/>
              <dgm:constr type="h" for="ch" forName="parallelogram1" refType="h"/>
              <dgm:constr type="l" for="ch" forName="parallelogram2" refType="w" fact="0.127"/>
              <dgm:constr type="t" for="ch" forName="parallelogram2" refType="h" fact="0"/>
              <dgm:constr type="w" for="ch" forName="parallelogram2" refType="w" fact="0.12"/>
              <dgm:constr type="h" for="ch" forName="parallelogram2" refType="h"/>
              <dgm:constr type="l" for="ch" forName="parallelogram3" refType="w" fact="0.254"/>
              <dgm:constr type="t" for="ch" forName="parallelogram3" refType="h" fact="0"/>
              <dgm:constr type="w" for="ch" forName="parallelogram3" refType="w" fact="0.12"/>
              <dgm:constr type="h" for="ch" forName="parallelogram3" refType="h"/>
              <dgm:constr type="l" for="ch" forName="parallelogram4" refType="w" fact="0.381"/>
              <dgm:constr type="t" for="ch" forName="parallelogram4" refType="h" fact="0"/>
              <dgm:constr type="w" for="ch" forName="parallelogram4" refType="w" fact="0.12"/>
              <dgm:constr type="h" for="ch" forName="parallelogram4" refType="h"/>
              <dgm:constr type="l" for="ch" forName="parallelogram5" refType="w" fact="0.508"/>
              <dgm:constr type="t" for="ch" forName="parallelogram5" refType="h" fact="0"/>
              <dgm:constr type="w" for="ch" forName="parallelogram5" refType="w" fact="0.12"/>
              <dgm:constr type="h" for="ch" forName="parallelogram5" refType="h"/>
              <dgm:constr type="l" for="ch" forName="parallelogram6" refType="w" fact="0.635"/>
              <dgm:constr type="t" for="ch" forName="parallelogram6" refType="h" fact="0"/>
              <dgm:constr type="w" for="ch" forName="parallelogram6" refType="w" fact="0.12"/>
              <dgm:constr type="h" for="ch" forName="parallelogram6" refType="h"/>
              <dgm:constr type="l" for="ch" forName="parallelogram7" refType="w" fact="0.762"/>
              <dgm:constr type="t" for="ch" forName="parallelogram7" refType="h" fact="0"/>
              <dgm:constr type="w" for="ch" forName="parallelogram7" refType="w" fact="0.12"/>
              <dgm:constr type="h" for="ch" forName="parallelogram7" refType="h"/>
            </dgm:constrLst>
            <dgm:ruleLst/>
            <dgm:layoutNode name="parallelogram1" styleLbl="alignNode1">
              <dgm:alg type="sp"/>
              <dgm:shape xmlns:r="http://schemas.openxmlformats.org/officeDocument/2006/relationships" type="parallelogram" r:blip="">
                <dgm:adjLst>
                  <dgm:adj idx="1" val="1.4084"/>
                </dgm:adjLst>
              </dgm:shape>
              <dgm:presOf/>
            </dgm:layoutNode>
            <dgm:layoutNode name="parallelogram2" styleLbl="alignNode1">
              <dgm:alg type="sp"/>
              <dgm:shape xmlns:r="http://schemas.openxmlformats.org/officeDocument/2006/relationships" type="parallelogram" r:blip="">
                <dgm:adjLst>
                  <dgm:adj idx="1" val="1.4084"/>
                </dgm:adjLst>
              </dgm:shape>
              <dgm:presOf/>
            </dgm:layoutNode>
            <dgm:layoutNode name="parallelogram3" styleLbl="alignNode1">
              <dgm:alg type="sp"/>
              <dgm:shape xmlns:r="http://schemas.openxmlformats.org/officeDocument/2006/relationships" type="parallelogram" r:blip="">
                <dgm:adjLst>
                  <dgm:adj idx="1" val="1.4084"/>
                </dgm:adjLst>
              </dgm:shape>
              <dgm:presOf/>
            </dgm:layoutNode>
            <dgm:layoutNode name="parallelogram4" styleLbl="alignNode1">
              <dgm:alg type="sp"/>
              <dgm:shape xmlns:r="http://schemas.openxmlformats.org/officeDocument/2006/relationships" type="parallelogram" r:blip="">
                <dgm:adjLst>
                  <dgm:adj idx="1" val="1.4084"/>
                </dgm:adjLst>
              </dgm:shape>
              <dgm:presOf/>
            </dgm:layoutNode>
            <dgm:layoutNode name="parallelogram5" styleLbl="alignNode1">
              <dgm:alg type="sp"/>
              <dgm:shape xmlns:r="http://schemas.openxmlformats.org/officeDocument/2006/relationships" type="parallelogram" r:blip="">
                <dgm:adjLst>
                  <dgm:adj idx="1" val="1.4084"/>
                </dgm:adjLst>
              </dgm:shape>
              <dgm:presOf/>
            </dgm:layoutNode>
            <dgm:layoutNode name="parallelogram6" styleLbl="alignNode1">
              <dgm:alg type="sp"/>
              <dgm:shape xmlns:r="http://schemas.openxmlformats.org/officeDocument/2006/relationships" type="parallelogram" r:blip="">
                <dgm:adjLst>
                  <dgm:adj idx="1" val="1.4084"/>
                </dgm:adjLst>
              </dgm:shape>
              <dgm:presOf/>
            </dgm:layoutNode>
            <dgm:layoutNode name="parallelogram7" styleLbl="alignNode1">
              <dgm:alg type="sp"/>
              <dgm:shape xmlns:r="http://schemas.openxmlformats.org/officeDocument/2006/relationships" type="parallelogram" r:blip="">
                <dgm:adjLst>
                  <dgm:adj idx="1" val="1.4084"/>
                </dgm:adjLst>
              </dgm:shape>
              <dgm:presOf/>
            </dgm:layoutNode>
          </dgm:layoutNode>
        </dgm:else>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VerticalAccentList">
  <dgm:title val=""/>
  <dgm:desc val=""/>
  <dgm:catLst>
    <dgm:cat type="list" pri="16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clrData>
  <dgm:layoutNode name="Name0">
    <dgm:varLst>
      <dgm:chMax/>
      <dgm:chPref/>
      <dgm:dir/>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constrLst>
      <dgm:constr type="primFontSz" for="des" forName="parenttext" refType="primFontSz" refFor="des" refForName="childtext" op="gte"/>
      <dgm:constr type="w" for="ch" forName="composite" refType="w"/>
      <dgm:constr type="h" for="ch" forName="composite" refType="h"/>
      <dgm:constr type="w" for="ch" forName="parallelogramComposite" refType="w"/>
      <dgm:constr type="h" for="ch" forName="parallelogramComposite" refType="h"/>
      <dgm:constr type="w" for="ch" forName="parenttextcomposite" refType="w" fact="0.9"/>
      <dgm:constr type="h" for="ch" forName="parenttextcomposite" refType="h" fact="0.6"/>
      <dgm:constr type="h" for="ch" forName="sibTrans" refType="h" refFor="ch" refForName="composite" op="equ" fact="0.02"/>
      <dgm:constr type="h" for="ch" forName="sibTrans" op="equ"/>
    </dgm:constrLst>
    <dgm:forEach name="nodesForEach" axis="ch" ptType="node">
      <dgm:layoutNode name="parenttextcomposite">
        <dgm:alg type="composite">
          <dgm:param type="ar" val="11"/>
        </dgm:alg>
        <dgm:shape xmlns:r="http://schemas.openxmlformats.org/officeDocument/2006/relationships" r:blip="">
          <dgm:adjLst/>
        </dgm:shape>
        <dgm:constrLst>
          <dgm:constr type="h" for="ch" forName="parenttext" refType="h"/>
          <dgm:constr type="w" for="ch" forName="parenttext" refType="w"/>
        </dgm:constrLst>
        <dgm:layoutNode name="parenttext" styleLbl="revTx">
          <dgm:varLst>
            <dgm:chMax/>
            <dgm:chPref val="2"/>
            <dgm:bulletEnabled val="1"/>
          </dgm:varLst>
          <dgm:choose name="Name4">
            <dgm:if name="Name5" func="var" arg="dir" op="equ" val="norm">
              <dgm:alg type="tx">
                <dgm:param type="parTxLTRAlign" val="l"/>
                <dgm:param type="txAnchorVert" val="b"/>
              </dgm:alg>
            </dgm:if>
            <dgm:else name="Name6">
              <dgm:alg type="tx">
                <dgm:param type="parTxLTRAlign" val="r"/>
                <dgm:param type="txAnchorVert" val="b"/>
              </dgm:alg>
            </dgm:else>
          </dgm:choose>
          <dgm:shape xmlns:r="http://schemas.openxmlformats.org/officeDocument/2006/relationships" type="rect"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choose name="Name7">
        <dgm:if name="Name8" axis="ch" ptType="node" func="cnt" op="gte" val="1">
          <dgm:layoutNode name="composite">
            <dgm:alg type="composite">
              <dgm:param type="ar" val="6"/>
            </dgm:alg>
            <dgm:shape xmlns:r="http://schemas.openxmlformats.org/officeDocument/2006/relationships" r:blip="">
              <dgm:adjLst/>
            </dgm:shape>
            <dgm:choose name="Name9">
              <dgm:if name="Name10" func="var" arg="dir" op="equ" val="norm">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301"/>
                  <dgm:constr type="t" for="ch" forName="childtext" refType="h" fact="0.1"/>
                  <dgm:constr type="w" for="ch" forName="childtext" refType="w" fact="0.9117"/>
                  <dgm:constr type="h" for="ch" forName="childtext" refType="h" fact="0.8"/>
                </dgm:constrLst>
              </dgm:if>
              <dgm:else name="Name11">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883"/>
                  <dgm:constr type="t" for="ch" forName="childtext" refType="h" fact="0.1"/>
                  <dgm:constr type="w" for="ch" forName="childtext" refType="w" fact="0.9117"/>
                  <dgm:constr type="h" for="ch" forName="childtext" refType="h" fact="0.8"/>
                </dgm:constrLst>
              </dgm:else>
            </dgm:choose>
            <dgm:ruleLst/>
            <dgm:layoutNode name="chevron1" styleLbl="alignNode1">
              <dgm:alg type="sp"/>
              <dgm:choose name="Name12">
                <dgm:if name="Name13" func="var" arg="dir" op="equ" val="norm">
                  <dgm:shape xmlns:r="http://schemas.openxmlformats.org/officeDocument/2006/relationships" type="chevron" r:blip="">
                    <dgm:adjLst>
                      <dgm:adj idx="1" val="0.7061"/>
                    </dgm:adjLst>
                  </dgm:shape>
                </dgm:if>
                <dgm:else name="Name14">
                  <dgm:shape xmlns:r="http://schemas.openxmlformats.org/officeDocument/2006/relationships" rot="180" type="chevron" r:blip="">
                    <dgm:adjLst>
                      <dgm:adj idx="1" val="0.7061"/>
                    </dgm:adjLst>
                  </dgm:shape>
                </dgm:else>
              </dgm:choose>
              <dgm:presOf/>
            </dgm:layoutNode>
            <dgm:layoutNode name="chevron2" styleLbl="alignNode1">
              <dgm:alg type="sp"/>
              <dgm:choose name="Name15">
                <dgm:if name="Name16" func="var" arg="dir" op="equ" val="norm">
                  <dgm:shape xmlns:r="http://schemas.openxmlformats.org/officeDocument/2006/relationships" type="chevron" r:blip="">
                    <dgm:adjLst>
                      <dgm:adj idx="1" val="0.7061"/>
                    </dgm:adjLst>
                  </dgm:shape>
                </dgm:if>
                <dgm:else name="Name17">
                  <dgm:shape xmlns:r="http://schemas.openxmlformats.org/officeDocument/2006/relationships" rot="180" type="chevron" r:blip="">
                    <dgm:adjLst>
                      <dgm:adj idx="1" val="0.7061"/>
                    </dgm:adjLst>
                  </dgm:shape>
                </dgm:else>
              </dgm:choose>
              <dgm:presOf/>
            </dgm:layoutNode>
            <dgm:layoutNode name="chevron3" styleLbl="alignNode1">
              <dgm:alg type="sp"/>
              <dgm:choose name="Name18">
                <dgm:if name="Name19" func="var" arg="dir" op="equ" val="norm">
                  <dgm:shape xmlns:r="http://schemas.openxmlformats.org/officeDocument/2006/relationships" type="chevron" r:blip="">
                    <dgm:adjLst>
                      <dgm:adj idx="1" val="0.7061"/>
                    </dgm:adjLst>
                  </dgm:shape>
                </dgm:if>
                <dgm:else name="Name20">
                  <dgm:shape xmlns:r="http://schemas.openxmlformats.org/officeDocument/2006/relationships" rot="180" type="chevron" r:blip="">
                    <dgm:adjLst>
                      <dgm:adj idx="1" val="0.7061"/>
                    </dgm:adjLst>
                  </dgm:shape>
                </dgm:else>
              </dgm:choose>
              <dgm:presOf/>
            </dgm:layoutNode>
            <dgm:layoutNode name="chevron4" styleLbl="alignNode1">
              <dgm:alg type="sp"/>
              <dgm:choose name="Name21">
                <dgm:if name="Name22" func="var" arg="dir" op="equ" val="norm">
                  <dgm:shape xmlns:r="http://schemas.openxmlformats.org/officeDocument/2006/relationships" type="chevron" r:blip="">
                    <dgm:adjLst>
                      <dgm:adj idx="1" val="0.7061"/>
                    </dgm:adjLst>
                  </dgm:shape>
                </dgm:if>
                <dgm:else name="Name23">
                  <dgm:shape xmlns:r="http://schemas.openxmlformats.org/officeDocument/2006/relationships" rot="180" type="chevron" r:blip="">
                    <dgm:adjLst>
                      <dgm:adj idx="1" val="0.7061"/>
                    </dgm:adjLst>
                  </dgm:shape>
                </dgm:else>
              </dgm:choose>
              <dgm:presOf/>
            </dgm:layoutNode>
            <dgm:layoutNode name="chevron5" styleLbl="alignNode1">
              <dgm:alg type="sp"/>
              <dgm:choose name="Name24">
                <dgm:if name="Name25" func="var" arg="dir" op="equ" val="norm">
                  <dgm:shape xmlns:r="http://schemas.openxmlformats.org/officeDocument/2006/relationships" type="chevron" r:blip="">
                    <dgm:adjLst>
                      <dgm:adj idx="1" val="0.7061"/>
                    </dgm:adjLst>
                  </dgm:shape>
                </dgm:if>
                <dgm:else name="Name26">
                  <dgm:shape xmlns:r="http://schemas.openxmlformats.org/officeDocument/2006/relationships" rot="180" type="chevron" r:blip="">
                    <dgm:adjLst>
                      <dgm:adj idx="1" val="0.7061"/>
                    </dgm:adjLst>
                  </dgm:shape>
                </dgm:else>
              </dgm:choose>
              <dgm:presOf/>
            </dgm:layoutNode>
            <dgm:layoutNode name="chevron6" styleLbl="alignNode1">
              <dgm:alg type="sp"/>
              <dgm:choose name="Name27">
                <dgm:if name="Name28" func="var" arg="dir" op="equ" val="norm">
                  <dgm:shape xmlns:r="http://schemas.openxmlformats.org/officeDocument/2006/relationships" type="chevron" r:blip="">
                    <dgm:adjLst>
                      <dgm:adj idx="1" val="0.7061"/>
                    </dgm:adjLst>
                  </dgm:shape>
                </dgm:if>
                <dgm:else name="Name29">
                  <dgm:shape xmlns:r="http://schemas.openxmlformats.org/officeDocument/2006/relationships" rot="180" type="chevron" r:blip="">
                    <dgm:adjLst>
                      <dgm:adj idx="1" val="0.7061"/>
                    </dgm:adjLst>
                  </dgm:shape>
                </dgm:else>
              </dgm:choose>
              <dgm:presOf/>
            </dgm:layoutNode>
            <dgm:layoutNode name="chevron7" styleLbl="alignNode1">
              <dgm:alg type="sp"/>
              <dgm:choose name="Name30">
                <dgm:if name="Name31" func="var" arg="dir" op="equ" val="norm">
                  <dgm:shape xmlns:r="http://schemas.openxmlformats.org/officeDocument/2006/relationships" type="chevron" r:blip="">
                    <dgm:adjLst>
                      <dgm:adj idx="1" val="0.7061"/>
                    </dgm:adjLst>
                  </dgm:shape>
                </dgm:if>
                <dgm:else name="Name32">
                  <dgm:shape xmlns:r="http://schemas.openxmlformats.org/officeDocument/2006/relationships" rot="180" type="chevron" r:blip="">
                    <dgm:adjLst>
                      <dgm:adj idx="1" val="0.7061"/>
                    </dgm:adjLst>
                  </dgm:shape>
                </dgm:else>
              </dgm:choose>
              <dgm:presOf/>
            </dgm:layoutNode>
            <dgm:layoutNode name="childtext" styleLbl="solidFgAcc1">
              <dgm:varLst>
                <dgm:chMax/>
                <dgm:chPref val="0"/>
                <dgm:bulletEnabled val="1"/>
              </dgm:varLst>
              <dgm:choose name="Name33">
                <dgm:if name="Name34" func="var" arg="dir" op="equ" val="norm">
                  <dgm:alg type="tx">
                    <dgm:param type="parTxLTRAlign" val="l"/>
                    <dgm:param type="txAnchorVertCh" val="t"/>
                  </dgm:alg>
                </dgm:if>
                <dgm:else name="Name35">
                  <dgm:alg type="tx">
                    <dgm:param type="parTxLTRAlign" val="r"/>
                    <dgm:param type="shpTxLTRAlignCh" val="r"/>
                    <dgm:param type="txAnchorVertCh" val="t"/>
                  </dgm:alg>
                </dgm:else>
              </dgm:choose>
              <dgm:shape xmlns:r="http://schemas.openxmlformats.org/officeDocument/2006/relationships" type="rect" r:blip="">
                <dgm:adjLst/>
              </dgm:shape>
              <dgm:presOf axis="des"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dgm:if>
        <dgm:else name="Name36">
          <dgm:layoutNode name="parallelogramComposite">
            <dgm:alg type="composite">
              <dgm:param type="ar" val="50"/>
            </dgm:alg>
            <dgm:shape xmlns:r="http://schemas.openxmlformats.org/officeDocument/2006/relationships" r:blip="">
              <dgm:adjLst/>
            </dgm:shape>
            <dgm:constrLst>
              <dgm:constr type="l" for="ch" forName="parallelogram1" refType="w" fact="0"/>
              <dgm:constr type="t" for="ch" forName="parallelogram1" refType="h" fact="0"/>
              <dgm:constr type="w" for="ch" forName="parallelogram1" refType="w" fact="0.12"/>
              <dgm:constr type="h" for="ch" forName="parallelogram1" refType="h"/>
              <dgm:constr type="l" for="ch" forName="parallelogram2" refType="w" fact="0.127"/>
              <dgm:constr type="t" for="ch" forName="parallelogram2" refType="h" fact="0"/>
              <dgm:constr type="w" for="ch" forName="parallelogram2" refType="w" fact="0.12"/>
              <dgm:constr type="h" for="ch" forName="parallelogram2" refType="h"/>
              <dgm:constr type="l" for="ch" forName="parallelogram3" refType="w" fact="0.254"/>
              <dgm:constr type="t" for="ch" forName="parallelogram3" refType="h" fact="0"/>
              <dgm:constr type="w" for="ch" forName="parallelogram3" refType="w" fact="0.12"/>
              <dgm:constr type="h" for="ch" forName="parallelogram3" refType="h"/>
              <dgm:constr type="l" for="ch" forName="parallelogram4" refType="w" fact="0.381"/>
              <dgm:constr type="t" for="ch" forName="parallelogram4" refType="h" fact="0"/>
              <dgm:constr type="w" for="ch" forName="parallelogram4" refType="w" fact="0.12"/>
              <dgm:constr type="h" for="ch" forName="parallelogram4" refType="h"/>
              <dgm:constr type="l" for="ch" forName="parallelogram5" refType="w" fact="0.508"/>
              <dgm:constr type="t" for="ch" forName="parallelogram5" refType="h" fact="0"/>
              <dgm:constr type="w" for="ch" forName="parallelogram5" refType="w" fact="0.12"/>
              <dgm:constr type="h" for="ch" forName="parallelogram5" refType="h"/>
              <dgm:constr type="l" for="ch" forName="parallelogram6" refType="w" fact="0.635"/>
              <dgm:constr type="t" for="ch" forName="parallelogram6" refType="h" fact="0"/>
              <dgm:constr type="w" for="ch" forName="parallelogram6" refType="w" fact="0.12"/>
              <dgm:constr type="h" for="ch" forName="parallelogram6" refType="h"/>
              <dgm:constr type="l" for="ch" forName="parallelogram7" refType="w" fact="0.762"/>
              <dgm:constr type="t" for="ch" forName="parallelogram7" refType="h" fact="0"/>
              <dgm:constr type="w" for="ch" forName="parallelogram7" refType="w" fact="0.12"/>
              <dgm:constr type="h" for="ch" forName="parallelogram7" refType="h"/>
            </dgm:constrLst>
            <dgm:ruleLst/>
            <dgm:layoutNode name="parallelogram1" styleLbl="alignNode1">
              <dgm:alg type="sp"/>
              <dgm:shape xmlns:r="http://schemas.openxmlformats.org/officeDocument/2006/relationships" type="parallelogram" r:blip="">
                <dgm:adjLst>
                  <dgm:adj idx="1" val="1.4084"/>
                </dgm:adjLst>
              </dgm:shape>
              <dgm:presOf/>
            </dgm:layoutNode>
            <dgm:layoutNode name="parallelogram2" styleLbl="alignNode1">
              <dgm:alg type="sp"/>
              <dgm:shape xmlns:r="http://schemas.openxmlformats.org/officeDocument/2006/relationships" type="parallelogram" r:blip="">
                <dgm:adjLst>
                  <dgm:adj idx="1" val="1.4084"/>
                </dgm:adjLst>
              </dgm:shape>
              <dgm:presOf/>
            </dgm:layoutNode>
            <dgm:layoutNode name="parallelogram3" styleLbl="alignNode1">
              <dgm:alg type="sp"/>
              <dgm:shape xmlns:r="http://schemas.openxmlformats.org/officeDocument/2006/relationships" type="parallelogram" r:blip="">
                <dgm:adjLst>
                  <dgm:adj idx="1" val="1.4084"/>
                </dgm:adjLst>
              </dgm:shape>
              <dgm:presOf/>
            </dgm:layoutNode>
            <dgm:layoutNode name="parallelogram4" styleLbl="alignNode1">
              <dgm:alg type="sp"/>
              <dgm:shape xmlns:r="http://schemas.openxmlformats.org/officeDocument/2006/relationships" type="parallelogram" r:blip="">
                <dgm:adjLst>
                  <dgm:adj idx="1" val="1.4084"/>
                </dgm:adjLst>
              </dgm:shape>
              <dgm:presOf/>
            </dgm:layoutNode>
            <dgm:layoutNode name="parallelogram5" styleLbl="alignNode1">
              <dgm:alg type="sp"/>
              <dgm:shape xmlns:r="http://schemas.openxmlformats.org/officeDocument/2006/relationships" type="parallelogram" r:blip="">
                <dgm:adjLst>
                  <dgm:adj idx="1" val="1.4084"/>
                </dgm:adjLst>
              </dgm:shape>
              <dgm:presOf/>
            </dgm:layoutNode>
            <dgm:layoutNode name="parallelogram6" styleLbl="alignNode1">
              <dgm:alg type="sp"/>
              <dgm:shape xmlns:r="http://schemas.openxmlformats.org/officeDocument/2006/relationships" type="parallelogram" r:blip="">
                <dgm:adjLst>
                  <dgm:adj idx="1" val="1.4084"/>
                </dgm:adjLst>
              </dgm:shape>
              <dgm:presOf/>
            </dgm:layoutNode>
            <dgm:layoutNode name="parallelogram7" styleLbl="alignNode1">
              <dgm:alg type="sp"/>
              <dgm:shape xmlns:r="http://schemas.openxmlformats.org/officeDocument/2006/relationships" type="parallelogram" r:blip="">
                <dgm:adjLst>
                  <dgm:adj idx="1" val="1.4084"/>
                </dgm:adjLst>
              </dgm:shape>
              <dgm:presOf/>
            </dgm:layoutNode>
          </dgm:layoutNode>
        </dgm:else>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8/layout/VerticalAccentList">
  <dgm:title val=""/>
  <dgm:desc val=""/>
  <dgm:catLst>
    <dgm:cat type="list" pri="16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clrData>
  <dgm:layoutNode name="Name0">
    <dgm:varLst>
      <dgm:chMax/>
      <dgm:chPref/>
      <dgm:dir/>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constrLst>
      <dgm:constr type="primFontSz" for="des" forName="parenttext" refType="primFontSz" refFor="des" refForName="childtext" op="gte"/>
      <dgm:constr type="w" for="ch" forName="composite" refType="w"/>
      <dgm:constr type="h" for="ch" forName="composite" refType="h"/>
      <dgm:constr type="w" for="ch" forName="parallelogramComposite" refType="w"/>
      <dgm:constr type="h" for="ch" forName="parallelogramComposite" refType="h"/>
      <dgm:constr type="w" for="ch" forName="parenttextcomposite" refType="w" fact="0.9"/>
      <dgm:constr type="h" for="ch" forName="parenttextcomposite" refType="h" fact="0.6"/>
      <dgm:constr type="h" for="ch" forName="sibTrans" refType="h" refFor="ch" refForName="composite" op="equ" fact="0.02"/>
      <dgm:constr type="h" for="ch" forName="sibTrans" op="equ"/>
    </dgm:constrLst>
    <dgm:forEach name="nodesForEach" axis="ch" ptType="node">
      <dgm:layoutNode name="parenttextcomposite">
        <dgm:alg type="composite">
          <dgm:param type="ar" val="11"/>
        </dgm:alg>
        <dgm:shape xmlns:r="http://schemas.openxmlformats.org/officeDocument/2006/relationships" r:blip="">
          <dgm:adjLst/>
        </dgm:shape>
        <dgm:constrLst>
          <dgm:constr type="h" for="ch" forName="parenttext" refType="h"/>
          <dgm:constr type="w" for="ch" forName="parenttext" refType="w"/>
        </dgm:constrLst>
        <dgm:layoutNode name="parenttext" styleLbl="revTx">
          <dgm:varLst>
            <dgm:chMax/>
            <dgm:chPref val="2"/>
            <dgm:bulletEnabled val="1"/>
          </dgm:varLst>
          <dgm:choose name="Name4">
            <dgm:if name="Name5" func="var" arg="dir" op="equ" val="norm">
              <dgm:alg type="tx">
                <dgm:param type="parTxLTRAlign" val="l"/>
                <dgm:param type="txAnchorVert" val="b"/>
              </dgm:alg>
            </dgm:if>
            <dgm:else name="Name6">
              <dgm:alg type="tx">
                <dgm:param type="parTxLTRAlign" val="r"/>
                <dgm:param type="txAnchorVert" val="b"/>
              </dgm:alg>
            </dgm:else>
          </dgm:choose>
          <dgm:shape xmlns:r="http://schemas.openxmlformats.org/officeDocument/2006/relationships" type="rect"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choose name="Name7">
        <dgm:if name="Name8" axis="ch" ptType="node" func="cnt" op="gte" val="1">
          <dgm:layoutNode name="composite">
            <dgm:alg type="composite">
              <dgm:param type="ar" val="6"/>
            </dgm:alg>
            <dgm:shape xmlns:r="http://schemas.openxmlformats.org/officeDocument/2006/relationships" r:blip="">
              <dgm:adjLst/>
            </dgm:shape>
            <dgm:choose name="Name9">
              <dgm:if name="Name10" func="var" arg="dir" op="equ" val="norm">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301"/>
                  <dgm:constr type="t" for="ch" forName="childtext" refType="h" fact="0.1"/>
                  <dgm:constr type="w" for="ch" forName="childtext" refType="w" fact="0.9117"/>
                  <dgm:constr type="h" for="ch" forName="childtext" refType="h" fact="0.8"/>
                </dgm:constrLst>
              </dgm:if>
              <dgm:else name="Name11">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883"/>
                  <dgm:constr type="t" for="ch" forName="childtext" refType="h" fact="0.1"/>
                  <dgm:constr type="w" for="ch" forName="childtext" refType="w" fact="0.9117"/>
                  <dgm:constr type="h" for="ch" forName="childtext" refType="h" fact="0.8"/>
                </dgm:constrLst>
              </dgm:else>
            </dgm:choose>
            <dgm:ruleLst/>
            <dgm:layoutNode name="chevron1" styleLbl="alignNode1">
              <dgm:alg type="sp"/>
              <dgm:choose name="Name12">
                <dgm:if name="Name13" func="var" arg="dir" op="equ" val="norm">
                  <dgm:shape xmlns:r="http://schemas.openxmlformats.org/officeDocument/2006/relationships" type="chevron" r:blip="">
                    <dgm:adjLst>
                      <dgm:adj idx="1" val="0.7061"/>
                    </dgm:adjLst>
                  </dgm:shape>
                </dgm:if>
                <dgm:else name="Name14">
                  <dgm:shape xmlns:r="http://schemas.openxmlformats.org/officeDocument/2006/relationships" rot="180" type="chevron" r:blip="">
                    <dgm:adjLst>
                      <dgm:adj idx="1" val="0.7061"/>
                    </dgm:adjLst>
                  </dgm:shape>
                </dgm:else>
              </dgm:choose>
              <dgm:presOf/>
            </dgm:layoutNode>
            <dgm:layoutNode name="chevron2" styleLbl="alignNode1">
              <dgm:alg type="sp"/>
              <dgm:choose name="Name15">
                <dgm:if name="Name16" func="var" arg="dir" op="equ" val="norm">
                  <dgm:shape xmlns:r="http://schemas.openxmlformats.org/officeDocument/2006/relationships" type="chevron" r:blip="">
                    <dgm:adjLst>
                      <dgm:adj idx="1" val="0.7061"/>
                    </dgm:adjLst>
                  </dgm:shape>
                </dgm:if>
                <dgm:else name="Name17">
                  <dgm:shape xmlns:r="http://schemas.openxmlformats.org/officeDocument/2006/relationships" rot="180" type="chevron" r:blip="">
                    <dgm:adjLst>
                      <dgm:adj idx="1" val="0.7061"/>
                    </dgm:adjLst>
                  </dgm:shape>
                </dgm:else>
              </dgm:choose>
              <dgm:presOf/>
            </dgm:layoutNode>
            <dgm:layoutNode name="chevron3" styleLbl="alignNode1">
              <dgm:alg type="sp"/>
              <dgm:choose name="Name18">
                <dgm:if name="Name19" func="var" arg="dir" op="equ" val="norm">
                  <dgm:shape xmlns:r="http://schemas.openxmlformats.org/officeDocument/2006/relationships" type="chevron" r:blip="">
                    <dgm:adjLst>
                      <dgm:adj idx="1" val="0.7061"/>
                    </dgm:adjLst>
                  </dgm:shape>
                </dgm:if>
                <dgm:else name="Name20">
                  <dgm:shape xmlns:r="http://schemas.openxmlformats.org/officeDocument/2006/relationships" rot="180" type="chevron" r:blip="">
                    <dgm:adjLst>
                      <dgm:adj idx="1" val="0.7061"/>
                    </dgm:adjLst>
                  </dgm:shape>
                </dgm:else>
              </dgm:choose>
              <dgm:presOf/>
            </dgm:layoutNode>
            <dgm:layoutNode name="chevron4" styleLbl="alignNode1">
              <dgm:alg type="sp"/>
              <dgm:choose name="Name21">
                <dgm:if name="Name22" func="var" arg="dir" op="equ" val="norm">
                  <dgm:shape xmlns:r="http://schemas.openxmlformats.org/officeDocument/2006/relationships" type="chevron" r:blip="">
                    <dgm:adjLst>
                      <dgm:adj idx="1" val="0.7061"/>
                    </dgm:adjLst>
                  </dgm:shape>
                </dgm:if>
                <dgm:else name="Name23">
                  <dgm:shape xmlns:r="http://schemas.openxmlformats.org/officeDocument/2006/relationships" rot="180" type="chevron" r:blip="">
                    <dgm:adjLst>
                      <dgm:adj idx="1" val="0.7061"/>
                    </dgm:adjLst>
                  </dgm:shape>
                </dgm:else>
              </dgm:choose>
              <dgm:presOf/>
            </dgm:layoutNode>
            <dgm:layoutNode name="chevron5" styleLbl="alignNode1">
              <dgm:alg type="sp"/>
              <dgm:choose name="Name24">
                <dgm:if name="Name25" func="var" arg="dir" op="equ" val="norm">
                  <dgm:shape xmlns:r="http://schemas.openxmlformats.org/officeDocument/2006/relationships" type="chevron" r:blip="">
                    <dgm:adjLst>
                      <dgm:adj idx="1" val="0.7061"/>
                    </dgm:adjLst>
                  </dgm:shape>
                </dgm:if>
                <dgm:else name="Name26">
                  <dgm:shape xmlns:r="http://schemas.openxmlformats.org/officeDocument/2006/relationships" rot="180" type="chevron" r:blip="">
                    <dgm:adjLst>
                      <dgm:adj idx="1" val="0.7061"/>
                    </dgm:adjLst>
                  </dgm:shape>
                </dgm:else>
              </dgm:choose>
              <dgm:presOf/>
            </dgm:layoutNode>
            <dgm:layoutNode name="chevron6" styleLbl="alignNode1">
              <dgm:alg type="sp"/>
              <dgm:choose name="Name27">
                <dgm:if name="Name28" func="var" arg="dir" op="equ" val="norm">
                  <dgm:shape xmlns:r="http://schemas.openxmlformats.org/officeDocument/2006/relationships" type="chevron" r:blip="">
                    <dgm:adjLst>
                      <dgm:adj idx="1" val="0.7061"/>
                    </dgm:adjLst>
                  </dgm:shape>
                </dgm:if>
                <dgm:else name="Name29">
                  <dgm:shape xmlns:r="http://schemas.openxmlformats.org/officeDocument/2006/relationships" rot="180" type="chevron" r:blip="">
                    <dgm:adjLst>
                      <dgm:adj idx="1" val="0.7061"/>
                    </dgm:adjLst>
                  </dgm:shape>
                </dgm:else>
              </dgm:choose>
              <dgm:presOf/>
            </dgm:layoutNode>
            <dgm:layoutNode name="chevron7" styleLbl="alignNode1">
              <dgm:alg type="sp"/>
              <dgm:choose name="Name30">
                <dgm:if name="Name31" func="var" arg="dir" op="equ" val="norm">
                  <dgm:shape xmlns:r="http://schemas.openxmlformats.org/officeDocument/2006/relationships" type="chevron" r:blip="">
                    <dgm:adjLst>
                      <dgm:adj idx="1" val="0.7061"/>
                    </dgm:adjLst>
                  </dgm:shape>
                </dgm:if>
                <dgm:else name="Name32">
                  <dgm:shape xmlns:r="http://schemas.openxmlformats.org/officeDocument/2006/relationships" rot="180" type="chevron" r:blip="">
                    <dgm:adjLst>
                      <dgm:adj idx="1" val="0.7061"/>
                    </dgm:adjLst>
                  </dgm:shape>
                </dgm:else>
              </dgm:choose>
              <dgm:presOf/>
            </dgm:layoutNode>
            <dgm:layoutNode name="childtext" styleLbl="solidFgAcc1">
              <dgm:varLst>
                <dgm:chMax/>
                <dgm:chPref val="0"/>
                <dgm:bulletEnabled val="1"/>
              </dgm:varLst>
              <dgm:choose name="Name33">
                <dgm:if name="Name34" func="var" arg="dir" op="equ" val="norm">
                  <dgm:alg type="tx">
                    <dgm:param type="parTxLTRAlign" val="l"/>
                    <dgm:param type="txAnchorVertCh" val="t"/>
                  </dgm:alg>
                </dgm:if>
                <dgm:else name="Name35">
                  <dgm:alg type="tx">
                    <dgm:param type="parTxLTRAlign" val="r"/>
                    <dgm:param type="shpTxLTRAlignCh" val="r"/>
                    <dgm:param type="txAnchorVertCh" val="t"/>
                  </dgm:alg>
                </dgm:else>
              </dgm:choose>
              <dgm:shape xmlns:r="http://schemas.openxmlformats.org/officeDocument/2006/relationships" type="rect" r:blip="">
                <dgm:adjLst/>
              </dgm:shape>
              <dgm:presOf axis="des"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dgm:if>
        <dgm:else name="Name36">
          <dgm:layoutNode name="parallelogramComposite">
            <dgm:alg type="composite">
              <dgm:param type="ar" val="50"/>
            </dgm:alg>
            <dgm:shape xmlns:r="http://schemas.openxmlformats.org/officeDocument/2006/relationships" r:blip="">
              <dgm:adjLst/>
            </dgm:shape>
            <dgm:constrLst>
              <dgm:constr type="l" for="ch" forName="parallelogram1" refType="w" fact="0"/>
              <dgm:constr type="t" for="ch" forName="parallelogram1" refType="h" fact="0"/>
              <dgm:constr type="w" for="ch" forName="parallelogram1" refType="w" fact="0.12"/>
              <dgm:constr type="h" for="ch" forName="parallelogram1" refType="h"/>
              <dgm:constr type="l" for="ch" forName="parallelogram2" refType="w" fact="0.127"/>
              <dgm:constr type="t" for="ch" forName="parallelogram2" refType="h" fact="0"/>
              <dgm:constr type="w" for="ch" forName="parallelogram2" refType="w" fact="0.12"/>
              <dgm:constr type="h" for="ch" forName="parallelogram2" refType="h"/>
              <dgm:constr type="l" for="ch" forName="parallelogram3" refType="w" fact="0.254"/>
              <dgm:constr type="t" for="ch" forName="parallelogram3" refType="h" fact="0"/>
              <dgm:constr type="w" for="ch" forName="parallelogram3" refType="w" fact="0.12"/>
              <dgm:constr type="h" for="ch" forName="parallelogram3" refType="h"/>
              <dgm:constr type="l" for="ch" forName="parallelogram4" refType="w" fact="0.381"/>
              <dgm:constr type="t" for="ch" forName="parallelogram4" refType="h" fact="0"/>
              <dgm:constr type="w" for="ch" forName="parallelogram4" refType="w" fact="0.12"/>
              <dgm:constr type="h" for="ch" forName="parallelogram4" refType="h"/>
              <dgm:constr type="l" for="ch" forName="parallelogram5" refType="w" fact="0.508"/>
              <dgm:constr type="t" for="ch" forName="parallelogram5" refType="h" fact="0"/>
              <dgm:constr type="w" for="ch" forName="parallelogram5" refType="w" fact="0.12"/>
              <dgm:constr type="h" for="ch" forName="parallelogram5" refType="h"/>
              <dgm:constr type="l" for="ch" forName="parallelogram6" refType="w" fact="0.635"/>
              <dgm:constr type="t" for="ch" forName="parallelogram6" refType="h" fact="0"/>
              <dgm:constr type="w" for="ch" forName="parallelogram6" refType="w" fact="0.12"/>
              <dgm:constr type="h" for="ch" forName="parallelogram6" refType="h"/>
              <dgm:constr type="l" for="ch" forName="parallelogram7" refType="w" fact="0.762"/>
              <dgm:constr type="t" for="ch" forName="parallelogram7" refType="h" fact="0"/>
              <dgm:constr type="w" for="ch" forName="parallelogram7" refType="w" fact="0.12"/>
              <dgm:constr type="h" for="ch" forName="parallelogram7" refType="h"/>
            </dgm:constrLst>
            <dgm:ruleLst/>
            <dgm:layoutNode name="parallelogram1" styleLbl="alignNode1">
              <dgm:alg type="sp"/>
              <dgm:shape xmlns:r="http://schemas.openxmlformats.org/officeDocument/2006/relationships" type="parallelogram" r:blip="">
                <dgm:adjLst>
                  <dgm:adj idx="1" val="1.4084"/>
                </dgm:adjLst>
              </dgm:shape>
              <dgm:presOf/>
            </dgm:layoutNode>
            <dgm:layoutNode name="parallelogram2" styleLbl="alignNode1">
              <dgm:alg type="sp"/>
              <dgm:shape xmlns:r="http://schemas.openxmlformats.org/officeDocument/2006/relationships" type="parallelogram" r:blip="">
                <dgm:adjLst>
                  <dgm:adj idx="1" val="1.4084"/>
                </dgm:adjLst>
              </dgm:shape>
              <dgm:presOf/>
            </dgm:layoutNode>
            <dgm:layoutNode name="parallelogram3" styleLbl="alignNode1">
              <dgm:alg type="sp"/>
              <dgm:shape xmlns:r="http://schemas.openxmlformats.org/officeDocument/2006/relationships" type="parallelogram" r:blip="">
                <dgm:adjLst>
                  <dgm:adj idx="1" val="1.4084"/>
                </dgm:adjLst>
              </dgm:shape>
              <dgm:presOf/>
            </dgm:layoutNode>
            <dgm:layoutNode name="parallelogram4" styleLbl="alignNode1">
              <dgm:alg type="sp"/>
              <dgm:shape xmlns:r="http://schemas.openxmlformats.org/officeDocument/2006/relationships" type="parallelogram" r:blip="">
                <dgm:adjLst>
                  <dgm:adj idx="1" val="1.4084"/>
                </dgm:adjLst>
              </dgm:shape>
              <dgm:presOf/>
            </dgm:layoutNode>
            <dgm:layoutNode name="parallelogram5" styleLbl="alignNode1">
              <dgm:alg type="sp"/>
              <dgm:shape xmlns:r="http://schemas.openxmlformats.org/officeDocument/2006/relationships" type="parallelogram" r:blip="">
                <dgm:adjLst>
                  <dgm:adj idx="1" val="1.4084"/>
                </dgm:adjLst>
              </dgm:shape>
              <dgm:presOf/>
            </dgm:layoutNode>
            <dgm:layoutNode name="parallelogram6" styleLbl="alignNode1">
              <dgm:alg type="sp"/>
              <dgm:shape xmlns:r="http://schemas.openxmlformats.org/officeDocument/2006/relationships" type="parallelogram" r:blip="">
                <dgm:adjLst>
                  <dgm:adj idx="1" val="1.4084"/>
                </dgm:adjLst>
              </dgm:shape>
              <dgm:presOf/>
            </dgm:layoutNode>
            <dgm:layoutNode name="parallelogram7" styleLbl="alignNode1">
              <dgm:alg type="sp"/>
              <dgm:shape xmlns:r="http://schemas.openxmlformats.org/officeDocument/2006/relationships" type="parallelogram" r:blip="">
                <dgm:adjLst>
                  <dgm:adj idx="1" val="1.4084"/>
                </dgm:adjLst>
              </dgm:shape>
              <dgm:presOf/>
            </dgm:layoutNode>
          </dgm:layoutNode>
        </dgm:else>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8/layout/VerticalAccentList">
  <dgm:title val=""/>
  <dgm:desc val=""/>
  <dgm:catLst>
    <dgm:cat type="list" pri="16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clrData>
  <dgm:layoutNode name="Name0">
    <dgm:varLst>
      <dgm:chMax/>
      <dgm:chPref/>
      <dgm:dir/>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constrLst>
      <dgm:constr type="primFontSz" for="des" forName="parenttext" refType="primFontSz" refFor="des" refForName="childtext" op="gte"/>
      <dgm:constr type="w" for="ch" forName="composite" refType="w"/>
      <dgm:constr type="h" for="ch" forName="composite" refType="h"/>
      <dgm:constr type="w" for="ch" forName="parallelogramComposite" refType="w"/>
      <dgm:constr type="h" for="ch" forName="parallelogramComposite" refType="h"/>
      <dgm:constr type="w" for="ch" forName="parenttextcomposite" refType="w" fact="0.9"/>
      <dgm:constr type="h" for="ch" forName="parenttextcomposite" refType="h" fact="0.6"/>
      <dgm:constr type="h" for="ch" forName="sibTrans" refType="h" refFor="ch" refForName="composite" op="equ" fact="0.02"/>
      <dgm:constr type="h" for="ch" forName="sibTrans" op="equ"/>
    </dgm:constrLst>
    <dgm:forEach name="nodesForEach" axis="ch" ptType="node">
      <dgm:layoutNode name="parenttextcomposite">
        <dgm:alg type="composite">
          <dgm:param type="ar" val="11"/>
        </dgm:alg>
        <dgm:shape xmlns:r="http://schemas.openxmlformats.org/officeDocument/2006/relationships" r:blip="">
          <dgm:adjLst/>
        </dgm:shape>
        <dgm:constrLst>
          <dgm:constr type="h" for="ch" forName="parenttext" refType="h"/>
          <dgm:constr type="w" for="ch" forName="parenttext" refType="w"/>
        </dgm:constrLst>
        <dgm:layoutNode name="parenttext" styleLbl="revTx">
          <dgm:varLst>
            <dgm:chMax/>
            <dgm:chPref val="2"/>
            <dgm:bulletEnabled val="1"/>
          </dgm:varLst>
          <dgm:choose name="Name4">
            <dgm:if name="Name5" func="var" arg="dir" op="equ" val="norm">
              <dgm:alg type="tx">
                <dgm:param type="parTxLTRAlign" val="l"/>
                <dgm:param type="txAnchorVert" val="b"/>
              </dgm:alg>
            </dgm:if>
            <dgm:else name="Name6">
              <dgm:alg type="tx">
                <dgm:param type="parTxLTRAlign" val="r"/>
                <dgm:param type="txAnchorVert" val="b"/>
              </dgm:alg>
            </dgm:else>
          </dgm:choose>
          <dgm:shape xmlns:r="http://schemas.openxmlformats.org/officeDocument/2006/relationships" type="rect"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choose name="Name7">
        <dgm:if name="Name8" axis="ch" ptType="node" func="cnt" op="gte" val="1">
          <dgm:layoutNode name="composite">
            <dgm:alg type="composite">
              <dgm:param type="ar" val="6"/>
            </dgm:alg>
            <dgm:shape xmlns:r="http://schemas.openxmlformats.org/officeDocument/2006/relationships" r:blip="">
              <dgm:adjLst/>
            </dgm:shape>
            <dgm:choose name="Name9">
              <dgm:if name="Name10" func="var" arg="dir" op="equ" val="norm">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301"/>
                  <dgm:constr type="t" for="ch" forName="childtext" refType="h" fact="0.1"/>
                  <dgm:constr type="w" for="ch" forName="childtext" refType="w" fact="0.9117"/>
                  <dgm:constr type="h" for="ch" forName="childtext" refType="h" fact="0.8"/>
                </dgm:constrLst>
              </dgm:if>
              <dgm:else name="Name11">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883"/>
                  <dgm:constr type="t" for="ch" forName="childtext" refType="h" fact="0.1"/>
                  <dgm:constr type="w" for="ch" forName="childtext" refType="w" fact="0.9117"/>
                  <dgm:constr type="h" for="ch" forName="childtext" refType="h" fact="0.8"/>
                </dgm:constrLst>
              </dgm:else>
            </dgm:choose>
            <dgm:ruleLst/>
            <dgm:layoutNode name="chevron1" styleLbl="alignNode1">
              <dgm:alg type="sp"/>
              <dgm:choose name="Name12">
                <dgm:if name="Name13" func="var" arg="dir" op="equ" val="norm">
                  <dgm:shape xmlns:r="http://schemas.openxmlformats.org/officeDocument/2006/relationships" type="chevron" r:blip="">
                    <dgm:adjLst>
                      <dgm:adj idx="1" val="0.7061"/>
                    </dgm:adjLst>
                  </dgm:shape>
                </dgm:if>
                <dgm:else name="Name14">
                  <dgm:shape xmlns:r="http://schemas.openxmlformats.org/officeDocument/2006/relationships" rot="180" type="chevron" r:blip="">
                    <dgm:adjLst>
                      <dgm:adj idx="1" val="0.7061"/>
                    </dgm:adjLst>
                  </dgm:shape>
                </dgm:else>
              </dgm:choose>
              <dgm:presOf/>
            </dgm:layoutNode>
            <dgm:layoutNode name="chevron2" styleLbl="alignNode1">
              <dgm:alg type="sp"/>
              <dgm:choose name="Name15">
                <dgm:if name="Name16" func="var" arg="dir" op="equ" val="norm">
                  <dgm:shape xmlns:r="http://schemas.openxmlformats.org/officeDocument/2006/relationships" type="chevron" r:blip="">
                    <dgm:adjLst>
                      <dgm:adj idx="1" val="0.7061"/>
                    </dgm:adjLst>
                  </dgm:shape>
                </dgm:if>
                <dgm:else name="Name17">
                  <dgm:shape xmlns:r="http://schemas.openxmlformats.org/officeDocument/2006/relationships" rot="180" type="chevron" r:blip="">
                    <dgm:adjLst>
                      <dgm:adj idx="1" val="0.7061"/>
                    </dgm:adjLst>
                  </dgm:shape>
                </dgm:else>
              </dgm:choose>
              <dgm:presOf/>
            </dgm:layoutNode>
            <dgm:layoutNode name="chevron3" styleLbl="alignNode1">
              <dgm:alg type="sp"/>
              <dgm:choose name="Name18">
                <dgm:if name="Name19" func="var" arg="dir" op="equ" val="norm">
                  <dgm:shape xmlns:r="http://schemas.openxmlformats.org/officeDocument/2006/relationships" type="chevron" r:blip="">
                    <dgm:adjLst>
                      <dgm:adj idx="1" val="0.7061"/>
                    </dgm:adjLst>
                  </dgm:shape>
                </dgm:if>
                <dgm:else name="Name20">
                  <dgm:shape xmlns:r="http://schemas.openxmlformats.org/officeDocument/2006/relationships" rot="180" type="chevron" r:blip="">
                    <dgm:adjLst>
                      <dgm:adj idx="1" val="0.7061"/>
                    </dgm:adjLst>
                  </dgm:shape>
                </dgm:else>
              </dgm:choose>
              <dgm:presOf/>
            </dgm:layoutNode>
            <dgm:layoutNode name="chevron4" styleLbl="alignNode1">
              <dgm:alg type="sp"/>
              <dgm:choose name="Name21">
                <dgm:if name="Name22" func="var" arg="dir" op="equ" val="norm">
                  <dgm:shape xmlns:r="http://schemas.openxmlformats.org/officeDocument/2006/relationships" type="chevron" r:blip="">
                    <dgm:adjLst>
                      <dgm:adj idx="1" val="0.7061"/>
                    </dgm:adjLst>
                  </dgm:shape>
                </dgm:if>
                <dgm:else name="Name23">
                  <dgm:shape xmlns:r="http://schemas.openxmlformats.org/officeDocument/2006/relationships" rot="180" type="chevron" r:blip="">
                    <dgm:adjLst>
                      <dgm:adj idx="1" val="0.7061"/>
                    </dgm:adjLst>
                  </dgm:shape>
                </dgm:else>
              </dgm:choose>
              <dgm:presOf/>
            </dgm:layoutNode>
            <dgm:layoutNode name="chevron5" styleLbl="alignNode1">
              <dgm:alg type="sp"/>
              <dgm:choose name="Name24">
                <dgm:if name="Name25" func="var" arg="dir" op="equ" val="norm">
                  <dgm:shape xmlns:r="http://schemas.openxmlformats.org/officeDocument/2006/relationships" type="chevron" r:blip="">
                    <dgm:adjLst>
                      <dgm:adj idx="1" val="0.7061"/>
                    </dgm:adjLst>
                  </dgm:shape>
                </dgm:if>
                <dgm:else name="Name26">
                  <dgm:shape xmlns:r="http://schemas.openxmlformats.org/officeDocument/2006/relationships" rot="180" type="chevron" r:blip="">
                    <dgm:adjLst>
                      <dgm:adj idx="1" val="0.7061"/>
                    </dgm:adjLst>
                  </dgm:shape>
                </dgm:else>
              </dgm:choose>
              <dgm:presOf/>
            </dgm:layoutNode>
            <dgm:layoutNode name="chevron6" styleLbl="alignNode1">
              <dgm:alg type="sp"/>
              <dgm:choose name="Name27">
                <dgm:if name="Name28" func="var" arg="dir" op="equ" val="norm">
                  <dgm:shape xmlns:r="http://schemas.openxmlformats.org/officeDocument/2006/relationships" type="chevron" r:blip="">
                    <dgm:adjLst>
                      <dgm:adj idx="1" val="0.7061"/>
                    </dgm:adjLst>
                  </dgm:shape>
                </dgm:if>
                <dgm:else name="Name29">
                  <dgm:shape xmlns:r="http://schemas.openxmlformats.org/officeDocument/2006/relationships" rot="180" type="chevron" r:blip="">
                    <dgm:adjLst>
                      <dgm:adj idx="1" val="0.7061"/>
                    </dgm:adjLst>
                  </dgm:shape>
                </dgm:else>
              </dgm:choose>
              <dgm:presOf/>
            </dgm:layoutNode>
            <dgm:layoutNode name="chevron7" styleLbl="alignNode1">
              <dgm:alg type="sp"/>
              <dgm:choose name="Name30">
                <dgm:if name="Name31" func="var" arg="dir" op="equ" val="norm">
                  <dgm:shape xmlns:r="http://schemas.openxmlformats.org/officeDocument/2006/relationships" type="chevron" r:blip="">
                    <dgm:adjLst>
                      <dgm:adj idx="1" val="0.7061"/>
                    </dgm:adjLst>
                  </dgm:shape>
                </dgm:if>
                <dgm:else name="Name32">
                  <dgm:shape xmlns:r="http://schemas.openxmlformats.org/officeDocument/2006/relationships" rot="180" type="chevron" r:blip="">
                    <dgm:adjLst>
                      <dgm:adj idx="1" val="0.7061"/>
                    </dgm:adjLst>
                  </dgm:shape>
                </dgm:else>
              </dgm:choose>
              <dgm:presOf/>
            </dgm:layoutNode>
            <dgm:layoutNode name="childtext" styleLbl="solidFgAcc1">
              <dgm:varLst>
                <dgm:chMax/>
                <dgm:chPref val="0"/>
                <dgm:bulletEnabled val="1"/>
              </dgm:varLst>
              <dgm:choose name="Name33">
                <dgm:if name="Name34" func="var" arg="dir" op="equ" val="norm">
                  <dgm:alg type="tx">
                    <dgm:param type="parTxLTRAlign" val="l"/>
                    <dgm:param type="txAnchorVertCh" val="t"/>
                  </dgm:alg>
                </dgm:if>
                <dgm:else name="Name35">
                  <dgm:alg type="tx">
                    <dgm:param type="parTxLTRAlign" val="r"/>
                    <dgm:param type="shpTxLTRAlignCh" val="r"/>
                    <dgm:param type="txAnchorVertCh" val="t"/>
                  </dgm:alg>
                </dgm:else>
              </dgm:choose>
              <dgm:shape xmlns:r="http://schemas.openxmlformats.org/officeDocument/2006/relationships" type="rect" r:blip="">
                <dgm:adjLst/>
              </dgm:shape>
              <dgm:presOf axis="des"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dgm:if>
        <dgm:else name="Name36">
          <dgm:layoutNode name="parallelogramComposite">
            <dgm:alg type="composite">
              <dgm:param type="ar" val="50"/>
            </dgm:alg>
            <dgm:shape xmlns:r="http://schemas.openxmlformats.org/officeDocument/2006/relationships" r:blip="">
              <dgm:adjLst/>
            </dgm:shape>
            <dgm:constrLst>
              <dgm:constr type="l" for="ch" forName="parallelogram1" refType="w" fact="0"/>
              <dgm:constr type="t" for="ch" forName="parallelogram1" refType="h" fact="0"/>
              <dgm:constr type="w" for="ch" forName="parallelogram1" refType="w" fact="0.12"/>
              <dgm:constr type="h" for="ch" forName="parallelogram1" refType="h"/>
              <dgm:constr type="l" for="ch" forName="parallelogram2" refType="w" fact="0.127"/>
              <dgm:constr type="t" for="ch" forName="parallelogram2" refType="h" fact="0"/>
              <dgm:constr type="w" for="ch" forName="parallelogram2" refType="w" fact="0.12"/>
              <dgm:constr type="h" for="ch" forName="parallelogram2" refType="h"/>
              <dgm:constr type="l" for="ch" forName="parallelogram3" refType="w" fact="0.254"/>
              <dgm:constr type="t" for="ch" forName="parallelogram3" refType="h" fact="0"/>
              <dgm:constr type="w" for="ch" forName="parallelogram3" refType="w" fact="0.12"/>
              <dgm:constr type="h" for="ch" forName="parallelogram3" refType="h"/>
              <dgm:constr type="l" for="ch" forName="parallelogram4" refType="w" fact="0.381"/>
              <dgm:constr type="t" for="ch" forName="parallelogram4" refType="h" fact="0"/>
              <dgm:constr type="w" for="ch" forName="parallelogram4" refType="w" fact="0.12"/>
              <dgm:constr type="h" for="ch" forName="parallelogram4" refType="h"/>
              <dgm:constr type="l" for="ch" forName="parallelogram5" refType="w" fact="0.508"/>
              <dgm:constr type="t" for="ch" forName="parallelogram5" refType="h" fact="0"/>
              <dgm:constr type="w" for="ch" forName="parallelogram5" refType="w" fact="0.12"/>
              <dgm:constr type="h" for="ch" forName="parallelogram5" refType="h"/>
              <dgm:constr type="l" for="ch" forName="parallelogram6" refType="w" fact="0.635"/>
              <dgm:constr type="t" for="ch" forName="parallelogram6" refType="h" fact="0"/>
              <dgm:constr type="w" for="ch" forName="parallelogram6" refType="w" fact="0.12"/>
              <dgm:constr type="h" for="ch" forName="parallelogram6" refType="h"/>
              <dgm:constr type="l" for="ch" forName="parallelogram7" refType="w" fact="0.762"/>
              <dgm:constr type="t" for="ch" forName="parallelogram7" refType="h" fact="0"/>
              <dgm:constr type="w" for="ch" forName="parallelogram7" refType="w" fact="0.12"/>
              <dgm:constr type="h" for="ch" forName="parallelogram7" refType="h"/>
            </dgm:constrLst>
            <dgm:ruleLst/>
            <dgm:layoutNode name="parallelogram1" styleLbl="alignNode1">
              <dgm:alg type="sp"/>
              <dgm:shape xmlns:r="http://schemas.openxmlformats.org/officeDocument/2006/relationships" type="parallelogram" r:blip="">
                <dgm:adjLst>
                  <dgm:adj idx="1" val="1.4084"/>
                </dgm:adjLst>
              </dgm:shape>
              <dgm:presOf/>
            </dgm:layoutNode>
            <dgm:layoutNode name="parallelogram2" styleLbl="alignNode1">
              <dgm:alg type="sp"/>
              <dgm:shape xmlns:r="http://schemas.openxmlformats.org/officeDocument/2006/relationships" type="parallelogram" r:blip="">
                <dgm:adjLst>
                  <dgm:adj idx="1" val="1.4084"/>
                </dgm:adjLst>
              </dgm:shape>
              <dgm:presOf/>
            </dgm:layoutNode>
            <dgm:layoutNode name="parallelogram3" styleLbl="alignNode1">
              <dgm:alg type="sp"/>
              <dgm:shape xmlns:r="http://schemas.openxmlformats.org/officeDocument/2006/relationships" type="parallelogram" r:blip="">
                <dgm:adjLst>
                  <dgm:adj idx="1" val="1.4084"/>
                </dgm:adjLst>
              </dgm:shape>
              <dgm:presOf/>
            </dgm:layoutNode>
            <dgm:layoutNode name="parallelogram4" styleLbl="alignNode1">
              <dgm:alg type="sp"/>
              <dgm:shape xmlns:r="http://schemas.openxmlformats.org/officeDocument/2006/relationships" type="parallelogram" r:blip="">
                <dgm:adjLst>
                  <dgm:adj idx="1" val="1.4084"/>
                </dgm:adjLst>
              </dgm:shape>
              <dgm:presOf/>
            </dgm:layoutNode>
            <dgm:layoutNode name="parallelogram5" styleLbl="alignNode1">
              <dgm:alg type="sp"/>
              <dgm:shape xmlns:r="http://schemas.openxmlformats.org/officeDocument/2006/relationships" type="parallelogram" r:blip="">
                <dgm:adjLst>
                  <dgm:adj idx="1" val="1.4084"/>
                </dgm:adjLst>
              </dgm:shape>
              <dgm:presOf/>
            </dgm:layoutNode>
            <dgm:layoutNode name="parallelogram6" styleLbl="alignNode1">
              <dgm:alg type="sp"/>
              <dgm:shape xmlns:r="http://schemas.openxmlformats.org/officeDocument/2006/relationships" type="parallelogram" r:blip="">
                <dgm:adjLst>
                  <dgm:adj idx="1" val="1.4084"/>
                </dgm:adjLst>
              </dgm:shape>
              <dgm:presOf/>
            </dgm:layoutNode>
            <dgm:layoutNode name="parallelogram7" styleLbl="alignNode1">
              <dgm:alg type="sp"/>
              <dgm:shape xmlns:r="http://schemas.openxmlformats.org/officeDocument/2006/relationships" type="parallelogram" r:blip="">
                <dgm:adjLst>
                  <dgm:adj idx="1" val="1.4084"/>
                </dgm:adjLst>
              </dgm:shape>
              <dgm:presOf/>
            </dgm:layoutNode>
          </dgm:layoutNode>
        </dgm:else>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8/layout/VerticalAccentList">
  <dgm:title val=""/>
  <dgm:desc val=""/>
  <dgm:catLst>
    <dgm:cat type="list" pri="16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clrData>
  <dgm:layoutNode name="Name0">
    <dgm:varLst>
      <dgm:chMax/>
      <dgm:chPref/>
      <dgm:dir/>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constrLst>
      <dgm:constr type="primFontSz" for="des" forName="parenttext" refType="primFontSz" refFor="des" refForName="childtext" op="gte"/>
      <dgm:constr type="w" for="ch" forName="composite" refType="w"/>
      <dgm:constr type="h" for="ch" forName="composite" refType="h"/>
      <dgm:constr type="w" for="ch" forName="parallelogramComposite" refType="w"/>
      <dgm:constr type="h" for="ch" forName="parallelogramComposite" refType="h"/>
      <dgm:constr type="w" for="ch" forName="parenttextcomposite" refType="w" fact="0.9"/>
      <dgm:constr type="h" for="ch" forName="parenttextcomposite" refType="h" fact="0.6"/>
      <dgm:constr type="h" for="ch" forName="sibTrans" refType="h" refFor="ch" refForName="composite" op="equ" fact="0.02"/>
      <dgm:constr type="h" for="ch" forName="sibTrans" op="equ"/>
    </dgm:constrLst>
    <dgm:forEach name="nodesForEach" axis="ch" ptType="node">
      <dgm:layoutNode name="parenttextcomposite">
        <dgm:alg type="composite">
          <dgm:param type="ar" val="11"/>
        </dgm:alg>
        <dgm:shape xmlns:r="http://schemas.openxmlformats.org/officeDocument/2006/relationships" r:blip="">
          <dgm:adjLst/>
        </dgm:shape>
        <dgm:constrLst>
          <dgm:constr type="h" for="ch" forName="parenttext" refType="h"/>
          <dgm:constr type="w" for="ch" forName="parenttext" refType="w"/>
        </dgm:constrLst>
        <dgm:layoutNode name="parenttext" styleLbl="revTx">
          <dgm:varLst>
            <dgm:chMax/>
            <dgm:chPref val="2"/>
            <dgm:bulletEnabled val="1"/>
          </dgm:varLst>
          <dgm:choose name="Name4">
            <dgm:if name="Name5" func="var" arg="dir" op="equ" val="norm">
              <dgm:alg type="tx">
                <dgm:param type="parTxLTRAlign" val="l"/>
                <dgm:param type="txAnchorVert" val="b"/>
              </dgm:alg>
            </dgm:if>
            <dgm:else name="Name6">
              <dgm:alg type="tx">
                <dgm:param type="parTxLTRAlign" val="r"/>
                <dgm:param type="txAnchorVert" val="b"/>
              </dgm:alg>
            </dgm:else>
          </dgm:choose>
          <dgm:shape xmlns:r="http://schemas.openxmlformats.org/officeDocument/2006/relationships" type="rect"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choose name="Name7">
        <dgm:if name="Name8" axis="ch" ptType="node" func="cnt" op="gte" val="1">
          <dgm:layoutNode name="composite">
            <dgm:alg type="composite">
              <dgm:param type="ar" val="6"/>
            </dgm:alg>
            <dgm:shape xmlns:r="http://schemas.openxmlformats.org/officeDocument/2006/relationships" r:blip="">
              <dgm:adjLst/>
            </dgm:shape>
            <dgm:choose name="Name9">
              <dgm:if name="Name10" func="var" arg="dir" op="equ" val="norm">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301"/>
                  <dgm:constr type="t" for="ch" forName="childtext" refType="h" fact="0.1"/>
                  <dgm:constr type="w" for="ch" forName="childtext" refType="w" fact="0.9117"/>
                  <dgm:constr type="h" for="ch" forName="childtext" refType="h" fact="0.8"/>
                </dgm:constrLst>
              </dgm:if>
              <dgm:else name="Name11">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883"/>
                  <dgm:constr type="t" for="ch" forName="childtext" refType="h" fact="0.1"/>
                  <dgm:constr type="w" for="ch" forName="childtext" refType="w" fact="0.9117"/>
                  <dgm:constr type="h" for="ch" forName="childtext" refType="h" fact="0.8"/>
                </dgm:constrLst>
              </dgm:else>
            </dgm:choose>
            <dgm:ruleLst/>
            <dgm:layoutNode name="chevron1" styleLbl="alignNode1">
              <dgm:alg type="sp"/>
              <dgm:choose name="Name12">
                <dgm:if name="Name13" func="var" arg="dir" op="equ" val="norm">
                  <dgm:shape xmlns:r="http://schemas.openxmlformats.org/officeDocument/2006/relationships" type="chevron" r:blip="">
                    <dgm:adjLst>
                      <dgm:adj idx="1" val="0.7061"/>
                    </dgm:adjLst>
                  </dgm:shape>
                </dgm:if>
                <dgm:else name="Name14">
                  <dgm:shape xmlns:r="http://schemas.openxmlformats.org/officeDocument/2006/relationships" rot="180" type="chevron" r:blip="">
                    <dgm:adjLst>
                      <dgm:adj idx="1" val="0.7061"/>
                    </dgm:adjLst>
                  </dgm:shape>
                </dgm:else>
              </dgm:choose>
              <dgm:presOf/>
            </dgm:layoutNode>
            <dgm:layoutNode name="chevron2" styleLbl="alignNode1">
              <dgm:alg type="sp"/>
              <dgm:choose name="Name15">
                <dgm:if name="Name16" func="var" arg="dir" op="equ" val="norm">
                  <dgm:shape xmlns:r="http://schemas.openxmlformats.org/officeDocument/2006/relationships" type="chevron" r:blip="">
                    <dgm:adjLst>
                      <dgm:adj idx="1" val="0.7061"/>
                    </dgm:adjLst>
                  </dgm:shape>
                </dgm:if>
                <dgm:else name="Name17">
                  <dgm:shape xmlns:r="http://schemas.openxmlformats.org/officeDocument/2006/relationships" rot="180" type="chevron" r:blip="">
                    <dgm:adjLst>
                      <dgm:adj idx="1" val="0.7061"/>
                    </dgm:adjLst>
                  </dgm:shape>
                </dgm:else>
              </dgm:choose>
              <dgm:presOf/>
            </dgm:layoutNode>
            <dgm:layoutNode name="chevron3" styleLbl="alignNode1">
              <dgm:alg type="sp"/>
              <dgm:choose name="Name18">
                <dgm:if name="Name19" func="var" arg="dir" op="equ" val="norm">
                  <dgm:shape xmlns:r="http://schemas.openxmlformats.org/officeDocument/2006/relationships" type="chevron" r:blip="">
                    <dgm:adjLst>
                      <dgm:adj idx="1" val="0.7061"/>
                    </dgm:adjLst>
                  </dgm:shape>
                </dgm:if>
                <dgm:else name="Name20">
                  <dgm:shape xmlns:r="http://schemas.openxmlformats.org/officeDocument/2006/relationships" rot="180" type="chevron" r:blip="">
                    <dgm:adjLst>
                      <dgm:adj idx="1" val="0.7061"/>
                    </dgm:adjLst>
                  </dgm:shape>
                </dgm:else>
              </dgm:choose>
              <dgm:presOf/>
            </dgm:layoutNode>
            <dgm:layoutNode name="chevron4" styleLbl="alignNode1">
              <dgm:alg type="sp"/>
              <dgm:choose name="Name21">
                <dgm:if name="Name22" func="var" arg="dir" op="equ" val="norm">
                  <dgm:shape xmlns:r="http://schemas.openxmlformats.org/officeDocument/2006/relationships" type="chevron" r:blip="">
                    <dgm:adjLst>
                      <dgm:adj idx="1" val="0.7061"/>
                    </dgm:adjLst>
                  </dgm:shape>
                </dgm:if>
                <dgm:else name="Name23">
                  <dgm:shape xmlns:r="http://schemas.openxmlformats.org/officeDocument/2006/relationships" rot="180" type="chevron" r:blip="">
                    <dgm:adjLst>
                      <dgm:adj idx="1" val="0.7061"/>
                    </dgm:adjLst>
                  </dgm:shape>
                </dgm:else>
              </dgm:choose>
              <dgm:presOf/>
            </dgm:layoutNode>
            <dgm:layoutNode name="chevron5" styleLbl="alignNode1">
              <dgm:alg type="sp"/>
              <dgm:choose name="Name24">
                <dgm:if name="Name25" func="var" arg="dir" op="equ" val="norm">
                  <dgm:shape xmlns:r="http://schemas.openxmlformats.org/officeDocument/2006/relationships" type="chevron" r:blip="">
                    <dgm:adjLst>
                      <dgm:adj idx="1" val="0.7061"/>
                    </dgm:adjLst>
                  </dgm:shape>
                </dgm:if>
                <dgm:else name="Name26">
                  <dgm:shape xmlns:r="http://schemas.openxmlformats.org/officeDocument/2006/relationships" rot="180" type="chevron" r:blip="">
                    <dgm:adjLst>
                      <dgm:adj idx="1" val="0.7061"/>
                    </dgm:adjLst>
                  </dgm:shape>
                </dgm:else>
              </dgm:choose>
              <dgm:presOf/>
            </dgm:layoutNode>
            <dgm:layoutNode name="chevron6" styleLbl="alignNode1">
              <dgm:alg type="sp"/>
              <dgm:choose name="Name27">
                <dgm:if name="Name28" func="var" arg="dir" op="equ" val="norm">
                  <dgm:shape xmlns:r="http://schemas.openxmlformats.org/officeDocument/2006/relationships" type="chevron" r:blip="">
                    <dgm:adjLst>
                      <dgm:adj idx="1" val="0.7061"/>
                    </dgm:adjLst>
                  </dgm:shape>
                </dgm:if>
                <dgm:else name="Name29">
                  <dgm:shape xmlns:r="http://schemas.openxmlformats.org/officeDocument/2006/relationships" rot="180" type="chevron" r:blip="">
                    <dgm:adjLst>
                      <dgm:adj idx="1" val="0.7061"/>
                    </dgm:adjLst>
                  </dgm:shape>
                </dgm:else>
              </dgm:choose>
              <dgm:presOf/>
            </dgm:layoutNode>
            <dgm:layoutNode name="chevron7" styleLbl="alignNode1">
              <dgm:alg type="sp"/>
              <dgm:choose name="Name30">
                <dgm:if name="Name31" func="var" arg="dir" op="equ" val="norm">
                  <dgm:shape xmlns:r="http://schemas.openxmlformats.org/officeDocument/2006/relationships" type="chevron" r:blip="">
                    <dgm:adjLst>
                      <dgm:adj idx="1" val="0.7061"/>
                    </dgm:adjLst>
                  </dgm:shape>
                </dgm:if>
                <dgm:else name="Name32">
                  <dgm:shape xmlns:r="http://schemas.openxmlformats.org/officeDocument/2006/relationships" rot="180" type="chevron" r:blip="">
                    <dgm:adjLst>
                      <dgm:adj idx="1" val="0.7061"/>
                    </dgm:adjLst>
                  </dgm:shape>
                </dgm:else>
              </dgm:choose>
              <dgm:presOf/>
            </dgm:layoutNode>
            <dgm:layoutNode name="childtext" styleLbl="solidFgAcc1">
              <dgm:varLst>
                <dgm:chMax/>
                <dgm:chPref val="0"/>
                <dgm:bulletEnabled val="1"/>
              </dgm:varLst>
              <dgm:choose name="Name33">
                <dgm:if name="Name34" func="var" arg="dir" op="equ" val="norm">
                  <dgm:alg type="tx">
                    <dgm:param type="parTxLTRAlign" val="l"/>
                    <dgm:param type="txAnchorVertCh" val="t"/>
                  </dgm:alg>
                </dgm:if>
                <dgm:else name="Name35">
                  <dgm:alg type="tx">
                    <dgm:param type="parTxLTRAlign" val="r"/>
                    <dgm:param type="shpTxLTRAlignCh" val="r"/>
                    <dgm:param type="txAnchorVertCh" val="t"/>
                  </dgm:alg>
                </dgm:else>
              </dgm:choose>
              <dgm:shape xmlns:r="http://schemas.openxmlformats.org/officeDocument/2006/relationships" type="rect" r:blip="">
                <dgm:adjLst/>
              </dgm:shape>
              <dgm:presOf axis="des"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dgm:if>
        <dgm:else name="Name36">
          <dgm:layoutNode name="parallelogramComposite">
            <dgm:alg type="composite">
              <dgm:param type="ar" val="50"/>
            </dgm:alg>
            <dgm:shape xmlns:r="http://schemas.openxmlformats.org/officeDocument/2006/relationships" r:blip="">
              <dgm:adjLst/>
            </dgm:shape>
            <dgm:constrLst>
              <dgm:constr type="l" for="ch" forName="parallelogram1" refType="w" fact="0"/>
              <dgm:constr type="t" for="ch" forName="parallelogram1" refType="h" fact="0"/>
              <dgm:constr type="w" for="ch" forName="parallelogram1" refType="w" fact="0.12"/>
              <dgm:constr type="h" for="ch" forName="parallelogram1" refType="h"/>
              <dgm:constr type="l" for="ch" forName="parallelogram2" refType="w" fact="0.127"/>
              <dgm:constr type="t" for="ch" forName="parallelogram2" refType="h" fact="0"/>
              <dgm:constr type="w" for="ch" forName="parallelogram2" refType="w" fact="0.12"/>
              <dgm:constr type="h" for="ch" forName="parallelogram2" refType="h"/>
              <dgm:constr type="l" for="ch" forName="parallelogram3" refType="w" fact="0.254"/>
              <dgm:constr type="t" for="ch" forName="parallelogram3" refType="h" fact="0"/>
              <dgm:constr type="w" for="ch" forName="parallelogram3" refType="w" fact="0.12"/>
              <dgm:constr type="h" for="ch" forName="parallelogram3" refType="h"/>
              <dgm:constr type="l" for="ch" forName="parallelogram4" refType="w" fact="0.381"/>
              <dgm:constr type="t" for="ch" forName="parallelogram4" refType="h" fact="0"/>
              <dgm:constr type="w" for="ch" forName="parallelogram4" refType="w" fact="0.12"/>
              <dgm:constr type="h" for="ch" forName="parallelogram4" refType="h"/>
              <dgm:constr type="l" for="ch" forName="parallelogram5" refType="w" fact="0.508"/>
              <dgm:constr type="t" for="ch" forName="parallelogram5" refType="h" fact="0"/>
              <dgm:constr type="w" for="ch" forName="parallelogram5" refType="w" fact="0.12"/>
              <dgm:constr type="h" for="ch" forName="parallelogram5" refType="h"/>
              <dgm:constr type="l" for="ch" forName="parallelogram6" refType="w" fact="0.635"/>
              <dgm:constr type="t" for="ch" forName="parallelogram6" refType="h" fact="0"/>
              <dgm:constr type="w" for="ch" forName="parallelogram6" refType="w" fact="0.12"/>
              <dgm:constr type="h" for="ch" forName="parallelogram6" refType="h"/>
              <dgm:constr type="l" for="ch" forName="parallelogram7" refType="w" fact="0.762"/>
              <dgm:constr type="t" for="ch" forName="parallelogram7" refType="h" fact="0"/>
              <dgm:constr type="w" for="ch" forName="parallelogram7" refType="w" fact="0.12"/>
              <dgm:constr type="h" for="ch" forName="parallelogram7" refType="h"/>
            </dgm:constrLst>
            <dgm:ruleLst/>
            <dgm:layoutNode name="parallelogram1" styleLbl="alignNode1">
              <dgm:alg type="sp"/>
              <dgm:shape xmlns:r="http://schemas.openxmlformats.org/officeDocument/2006/relationships" type="parallelogram" r:blip="">
                <dgm:adjLst>
                  <dgm:adj idx="1" val="1.4084"/>
                </dgm:adjLst>
              </dgm:shape>
              <dgm:presOf/>
            </dgm:layoutNode>
            <dgm:layoutNode name="parallelogram2" styleLbl="alignNode1">
              <dgm:alg type="sp"/>
              <dgm:shape xmlns:r="http://schemas.openxmlformats.org/officeDocument/2006/relationships" type="parallelogram" r:blip="">
                <dgm:adjLst>
                  <dgm:adj idx="1" val="1.4084"/>
                </dgm:adjLst>
              </dgm:shape>
              <dgm:presOf/>
            </dgm:layoutNode>
            <dgm:layoutNode name="parallelogram3" styleLbl="alignNode1">
              <dgm:alg type="sp"/>
              <dgm:shape xmlns:r="http://schemas.openxmlformats.org/officeDocument/2006/relationships" type="parallelogram" r:blip="">
                <dgm:adjLst>
                  <dgm:adj idx="1" val="1.4084"/>
                </dgm:adjLst>
              </dgm:shape>
              <dgm:presOf/>
            </dgm:layoutNode>
            <dgm:layoutNode name="parallelogram4" styleLbl="alignNode1">
              <dgm:alg type="sp"/>
              <dgm:shape xmlns:r="http://schemas.openxmlformats.org/officeDocument/2006/relationships" type="parallelogram" r:blip="">
                <dgm:adjLst>
                  <dgm:adj idx="1" val="1.4084"/>
                </dgm:adjLst>
              </dgm:shape>
              <dgm:presOf/>
            </dgm:layoutNode>
            <dgm:layoutNode name="parallelogram5" styleLbl="alignNode1">
              <dgm:alg type="sp"/>
              <dgm:shape xmlns:r="http://schemas.openxmlformats.org/officeDocument/2006/relationships" type="parallelogram" r:blip="">
                <dgm:adjLst>
                  <dgm:adj idx="1" val="1.4084"/>
                </dgm:adjLst>
              </dgm:shape>
              <dgm:presOf/>
            </dgm:layoutNode>
            <dgm:layoutNode name="parallelogram6" styleLbl="alignNode1">
              <dgm:alg type="sp"/>
              <dgm:shape xmlns:r="http://schemas.openxmlformats.org/officeDocument/2006/relationships" type="parallelogram" r:blip="">
                <dgm:adjLst>
                  <dgm:adj idx="1" val="1.4084"/>
                </dgm:adjLst>
              </dgm:shape>
              <dgm:presOf/>
            </dgm:layoutNode>
            <dgm:layoutNode name="parallelogram7" styleLbl="alignNode1">
              <dgm:alg type="sp"/>
              <dgm:shape xmlns:r="http://schemas.openxmlformats.org/officeDocument/2006/relationships" type="parallelogram" r:blip="">
                <dgm:adjLst>
                  <dgm:adj idx="1" val="1.4084"/>
                </dgm:adjLst>
              </dgm:shape>
              <dgm:presOf/>
            </dgm:layoutNode>
          </dgm:layoutNode>
        </dgm:else>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8/layout/VerticalAccentList">
  <dgm:title val=""/>
  <dgm:desc val=""/>
  <dgm:catLst>
    <dgm:cat type="list" pri="16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clrData>
  <dgm:layoutNode name="Name0">
    <dgm:varLst>
      <dgm:chMax/>
      <dgm:chPref/>
      <dgm:dir/>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constrLst>
      <dgm:constr type="primFontSz" for="des" forName="parenttext" refType="primFontSz" refFor="des" refForName="childtext" op="gte"/>
      <dgm:constr type="w" for="ch" forName="composite" refType="w"/>
      <dgm:constr type="h" for="ch" forName="composite" refType="h"/>
      <dgm:constr type="w" for="ch" forName="parallelogramComposite" refType="w"/>
      <dgm:constr type="h" for="ch" forName="parallelogramComposite" refType="h"/>
      <dgm:constr type="w" for="ch" forName="parenttextcomposite" refType="w" fact="0.9"/>
      <dgm:constr type="h" for="ch" forName="parenttextcomposite" refType="h" fact="0.6"/>
      <dgm:constr type="h" for="ch" forName="sibTrans" refType="h" refFor="ch" refForName="composite" op="equ" fact="0.02"/>
      <dgm:constr type="h" for="ch" forName="sibTrans" op="equ"/>
    </dgm:constrLst>
    <dgm:forEach name="nodesForEach" axis="ch" ptType="node">
      <dgm:layoutNode name="parenttextcomposite">
        <dgm:alg type="composite">
          <dgm:param type="ar" val="11"/>
        </dgm:alg>
        <dgm:shape xmlns:r="http://schemas.openxmlformats.org/officeDocument/2006/relationships" r:blip="">
          <dgm:adjLst/>
        </dgm:shape>
        <dgm:constrLst>
          <dgm:constr type="h" for="ch" forName="parenttext" refType="h"/>
          <dgm:constr type="w" for="ch" forName="parenttext" refType="w"/>
        </dgm:constrLst>
        <dgm:layoutNode name="parenttext" styleLbl="revTx">
          <dgm:varLst>
            <dgm:chMax/>
            <dgm:chPref val="2"/>
            <dgm:bulletEnabled val="1"/>
          </dgm:varLst>
          <dgm:choose name="Name4">
            <dgm:if name="Name5" func="var" arg="dir" op="equ" val="norm">
              <dgm:alg type="tx">
                <dgm:param type="parTxLTRAlign" val="l"/>
                <dgm:param type="txAnchorVert" val="b"/>
              </dgm:alg>
            </dgm:if>
            <dgm:else name="Name6">
              <dgm:alg type="tx">
                <dgm:param type="parTxLTRAlign" val="r"/>
                <dgm:param type="txAnchorVert" val="b"/>
              </dgm:alg>
            </dgm:else>
          </dgm:choose>
          <dgm:shape xmlns:r="http://schemas.openxmlformats.org/officeDocument/2006/relationships" type="rect"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choose name="Name7">
        <dgm:if name="Name8" axis="ch" ptType="node" func="cnt" op="gte" val="1">
          <dgm:layoutNode name="composite">
            <dgm:alg type="composite">
              <dgm:param type="ar" val="6"/>
            </dgm:alg>
            <dgm:shape xmlns:r="http://schemas.openxmlformats.org/officeDocument/2006/relationships" r:blip="">
              <dgm:adjLst/>
            </dgm:shape>
            <dgm:choose name="Name9">
              <dgm:if name="Name10" func="var" arg="dir" op="equ" val="norm">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301"/>
                  <dgm:constr type="t" for="ch" forName="childtext" refType="h" fact="0.1"/>
                  <dgm:constr type="w" for="ch" forName="childtext" refType="w" fact="0.9117"/>
                  <dgm:constr type="h" for="ch" forName="childtext" refType="h" fact="0.8"/>
                </dgm:constrLst>
              </dgm:if>
              <dgm:else name="Name11">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883"/>
                  <dgm:constr type="t" for="ch" forName="childtext" refType="h" fact="0.1"/>
                  <dgm:constr type="w" for="ch" forName="childtext" refType="w" fact="0.9117"/>
                  <dgm:constr type="h" for="ch" forName="childtext" refType="h" fact="0.8"/>
                </dgm:constrLst>
              </dgm:else>
            </dgm:choose>
            <dgm:ruleLst/>
            <dgm:layoutNode name="chevron1" styleLbl="alignNode1">
              <dgm:alg type="sp"/>
              <dgm:choose name="Name12">
                <dgm:if name="Name13" func="var" arg="dir" op="equ" val="norm">
                  <dgm:shape xmlns:r="http://schemas.openxmlformats.org/officeDocument/2006/relationships" type="chevron" r:blip="">
                    <dgm:adjLst>
                      <dgm:adj idx="1" val="0.7061"/>
                    </dgm:adjLst>
                  </dgm:shape>
                </dgm:if>
                <dgm:else name="Name14">
                  <dgm:shape xmlns:r="http://schemas.openxmlformats.org/officeDocument/2006/relationships" rot="180" type="chevron" r:blip="">
                    <dgm:adjLst>
                      <dgm:adj idx="1" val="0.7061"/>
                    </dgm:adjLst>
                  </dgm:shape>
                </dgm:else>
              </dgm:choose>
              <dgm:presOf/>
            </dgm:layoutNode>
            <dgm:layoutNode name="chevron2" styleLbl="alignNode1">
              <dgm:alg type="sp"/>
              <dgm:choose name="Name15">
                <dgm:if name="Name16" func="var" arg="dir" op="equ" val="norm">
                  <dgm:shape xmlns:r="http://schemas.openxmlformats.org/officeDocument/2006/relationships" type="chevron" r:blip="">
                    <dgm:adjLst>
                      <dgm:adj idx="1" val="0.7061"/>
                    </dgm:adjLst>
                  </dgm:shape>
                </dgm:if>
                <dgm:else name="Name17">
                  <dgm:shape xmlns:r="http://schemas.openxmlformats.org/officeDocument/2006/relationships" rot="180" type="chevron" r:blip="">
                    <dgm:adjLst>
                      <dgm:adj idx="1" val="0.7061"/>
                    </dgm:adjLst>
                  </dgm:shape>
                </dgm:else>
              </dgm:choose>
              <dgm:presOf/>
            </dgm:layoutNode>
            <dgm:layoutNode name="chevron3" styleLbl="alignNode1">
              <dgm:alg type="sp"/>
              <dgm:choose name="Name18">
                <dgm:if name="Name19" func="var" arg="dir" op="equ" val="norm">
                  <dgm:shape xmlns:r="http://schemas.openxmlformats.org/officeDocument/2006/relationships" type="chevron" r:blip="">
                    <dgm:adjLst>
                      <dgm:adj idx="1" val="0.7061"/>
                    </dgm:adjLst>
                  </dgm:shape>
                </dgm:if>
                <dgm:else name="Name20">
                  <dgm:shape xmlns:r="http://schemas.openxmlformats.org/officeDocument/2006/relationships" rot="180" type="chevron" r:blip="">
                    <dgm:adjLst>
                      <dgm:adj idx="1" val="0.7061"/>
                    </dgm:adjLst>
                  </dgm:shape>
                </dgm:else>
              </dgm:choose>
              <dgm:presOf/>
            </dgm:layoutNode>
            <dgm:layoutNode name="chevron4" styleLbl="alignNode1">
              <dgm:alg type="sp"/>
              <dgm:choose name="Name21">
                <dgm:if name="Name22" func="var" arg="dir" op="equ" val="norm">
                  <dgm:shape xmlns:r="http://schemas.openxmlformats.org/officeDocument/2006/relationships" type="chevron" r:blip="">
                    <dgm:adjLst>
                      <dgm:adj idx="1" val="0.7061"/>
                    </dgm:adjLst>
                  </dgm:shape>
                </dgm:if>
                <dgm:else name="Name23">
                  <dgm:shape xmlns:r="http://schemas.openxmlformats.org/officeDocument/2006/relationships" rot="180" type="chevron" r:blip="">
                    <dgm:adjLst>
                      <dgm:adj idx="1" val="0.7061"/>
                    </dgm:adjLst>
                  </dgm:shape>
                </dgm:else>
              </dgm:choose>
              <dgm:presOf/>
            </dgm:layoutNode>
            <dgm:layoutNode name="chevron5" styleLbl="alignNode1">
              <dgm:alg type="sp"/>
              <dgm:choose name="Name24">
                <dgm:if name="Name25" func="var" arg="dir" op="equ" val="norm">
                  <dgm:shape xmlns:r="http://schemas.openxmlformats.org/officeDocument/2006/relationships" type="chevron" r:blip="">
                    <dgm:adjLst>
                      <dgm:adj idx="1" val="0.7061"/>
                    </dgm:adjLst>
                  </dgm:shape>
                </dgm:if>
                <dgm:else name="Name26">
                  <dgm:shape xmlns:r="http://schemas.openxmlformats.org/officeDocument/2006/relationships" rot="180" type="chevron" r:blip="">
                    <dgm:adjLst>
                      <dgm:adj idx="1" val="0.7061"/>
                    </dgm:adjLst>
                  </dgm:shape>
                </dgm:else>
              </dgm:choose>
              <dgm:presOf/>
            </dgm:layoutNode>
            <dgm:layoutNode name="chevron6" styleLbl="alignNode1">
              <dgm:alg type="sp"/>
              <dgm:choose name="Name27">
                <dgm:if name="Name28" func="var" arg="dir" op="equ" val="norm">
                  <dgm:shape xmlns:r="http://schemas.openxmlformats.org/officeDocument/2006/relationships" type="chevron" r:blip="">
                    <dgm:adjLst>
                      <dgm:adj idx="1" val="0.7061"/>
                    </dgm:adjLst>
                  </dgm:shape>
                </dgm:if>
                <dgm:else name="Name29">
                  <dgm:shape xmlns:r="http://schemas.openxmlformats.org/officeDocument/2006/relationships" rot="180" type="chevron" r:blip="">
                    <dgm:adjLst>
                      <dgm:adj idx="1" val="0.7061"/>
                    </dgm:adjLst>
                  </dgm:shape>
                </dgm:else>
              </dgm:choose>
              <dgm:presOf/>
            </dgm:layoutNode>
            <dgm:layoutNode name="chevron7" styleLbl="alignNode1">
              <dgm:alg type="sp"/>
              <dgm:choose name="Name30">
                <dgm:if name="Name31" func="var" arg="dir" op="equ" val="norm">
                  <dgm:shape xmlns:r="http://schemas.openxmlformats.org/officeDocument/2006/relationships" type="chevron" r:blip="">
                    <dgm:adjLst>
                      <dgm:adj idx="1" val="0.7061"/>
                    </dgm:adjLst>
                  </dgm:shape>
                </dgm:if>
                <dgm:else name="Name32">
                  <dgm:shape xmlns:r="http://schemas.openxmlformats.org/officeDocument/2006/relationships" rot="180" type="chevron" r:blip="">
                    <dgm:adjLst>
                      <dgm:adj idx="1" val="0.7061"/>
                    </dgm:adjLst>
                  </dgm:shape>
                </dgm:else>
              </dgm:choose>
              <dgm:presOf/>
            </dgm:layoutNode>
            <dgm:layoutNode name="childtext" styleLbl="solidFgAcc1">
              <dgm:varLst>
                <dgm:chMax/>
                <dgm:chPref val="0"/>
                <dgm:bulletEnabled val="1"/>
              </dgm:varLst>
              <dgm:choose name="Name33">
                <dgm:if name="Name34" func="var" arg="dir" op="equ" val="norm">
                  <dgm:alg type="tx">
                    <dgm:param type="parTxLTRAlign" val="l"/>
                    <dgm:param type="txAnchorVertCh" val="t"/>
                  </dgm:alg>
                </dgm:if>
                <dgm:else name="Name35">
                  <dgm:alg type="tx">
                    <dgm:param type="parTxLTRAlign" val="r"/>
                    <dgm:param type="shpTxLTRAlignCh" val="r"/>
                    <dgm:param type="txAnchorVertCh" val="t"/>
                  </dgm:alg>
                </dgm:else>
              </dgm:choose>
              <dgm:shape xmlns:r="http://schemas.openxmlformats.org/officeDocument/2006/relationships" type="rect" r:blip="">
                <dgm:adjLst/>
              </dgm:shape>
              <dgm:presOf axis="des"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dgm:if>
        <dgm:else name="Name36">
          <dgm:layoutNode name="parallelogramComposite">
            <dgm:alg type="composite">
              <dgm:param type="ar" val="50"/>
            </dgm:alg>
            <dgm:shape xmlns:r="http://schemas.openxmlformats.org/officeDocument/2006/relationships" r:blip="">
              <dgm:adjLst/>
            </dgm:shape>
            <dgm:constrLst>
              <dgm:constr type="l" for="ch" forName="parallelogram1" refType="w" fact="0"/>
              <dgm:constr type="t" for="ch" forName="parallelogram1" refType="h" fact="0"/>
              <dgm:constr type="w" for="ch" forName="parallelogram1" refType="w" fact="0.12"/>
              <dgm:constr type="h" for="ch" forName="parallelogram1" refType="h"/>
              <dgm:constr type="l" for="ch" forName="parallelogram2" refType="w" fact="0.127"/>
              <dgm:constr type="t" for="ch" forName="parallelogram2" refType="h" fact="0"/>
              <dgm:constr type="w" for="ch" forName="parallelogram2" refType="w" fact="0.12"/>
              <dgm:constr type="h" for="ch" forName="parallelogram2" refType="h"/>
              <dgm:constr type="l" for="ch" forName="parallelogram3" refType="w" fact="0.254"/>
              <dgm:constr type="t" for="ch" forName="parallelogram3" refType="h" fact="0"/>
              <dgm:constr type="w" for="ch" forName="parallelogram3" refType="w" fact="0.12"/>
              <dgm:constr type="h" for="ch" forName="parallelogram3" refType="h"/>
              <dgm:constr type="l" for="ch" forName="parallelogram4" refType="w" fact="0.381"/>
              <dgm:constr type="t" for="ch" forName="parallelogram4" refType="h" fact="0"/>
              <dgm:constr type="w" for="ch" forName="parallelogram4" refType="w" fact="0.12"/>
              <dgm:constr type="h" for="ch" forName="parallelogram4" refType="h"/>
              <dgm:constr type="l" for="ch" forName="parallelogram5" refType="w" fact="0.508"/>
              <dgm:constr type="t" for="ch" forName="parallelogram5" refType="h" fact="0"/>
              <dgm:constr type="w" for="ch" forName="parallelogram5" refType="w" fact="0.12"/>
              <dgm:constr type="h" for="ch" forName="parallelogram5" refType="h"/>
              <dgm:constr type="l" for="ch" forName="parallelogram6" refType="w" fact="0.635"/>
              <dgm:constr type="t" for="ch" forName="parallelogram6" refType="h" fact="0"/>
              <dgm:constr type="w" for="ch" forName="parallelogram6" refType="w" fact="0.12"/>
              <dgm:constr type="h" for="ch" forName="parallelogram6" refType="h"/>
              <dgm:constr type="l" for="ch" forName="parallelogram7" refType="w" fact="0.762"/>
              <dgm:constr type="t" for="ch" forName="parallelogram7" refType="h" fact="0"/>
              <dgm:constr type="w" for="ch" forName="parallelogram7" refType="w" fact="0.12"/>
              <dgm:constr type="h" for="ch" forName="parallelogram7" refType="h"/>
            </dgm:constrLst>
            <dgm:ruleLst/>
            <dgm:layoutNode name="parallelogram1" styleLbl="alignNode1">
              <dgm:alg type="sp"/>
              <dgm:shape xmlns:r="http://schemas.openxmlformats.org/officeDocument/2006/relationships" type="parallelogram" r:blip="">
                <dgm:adjLst>
                  <dgm:adj idx="1" val="1.4084"/>
                </dgm:adjLst>
              </dgm:shape>
              <dgm:presOf/>
            </dgm:layoutNode>
            <dgm:layoutNode name="parallelogram2" styleLbl="alignNode1">
              <dgm:alg type="sp"/>
              <dgm:shape xmlns:r="http://schemas.openxmlformats.org/officeDocument/2006/relationships" type="parallelogram" r:blip="">
                <dgm:adjLst>
                  <dgm:adj idx="1" val="1.4084"/>
                </dgm:adjLst>
              </dgm:shape>
              <dgm:presOf/>
            </dgm:layoutNode>
            <dgm:layoutNode name="parallelogram3" styleLbl="alignNode1">
              <dgm:alg type="sp"/>
              <dgm:shape xmlns:r="http://schemas.openxmlformats.org/officeDocument/2006/relationships" type="parallelogram" r:blip="">
                <dgm:adjLst>
                  <dgm:adj idx="1" val="1.4084"/>
                </dgm:adjLst>
              </dgm:shape>
              <dgm:presOf/>
            </dgm:layoutNode>
            <dgm:layoutNode name="parallelogram4" styleLbl="alignNode1">
              <dgm:alg type="sp"/>
              <dgm:shape xmlns:r="http://schemas.openxmlformats.org/officeDocument/2006/relationships" type="parallelogram" r:blip="">
                <dgm:adjLst>
                  <dgm:adj idx="1" val="1.4084"/>
                </dgm:adjLst>
              </dgm:shape>
              <dgm:presOf/>
            </dgm:layoutNode>
            <dgm:layoutNode name="parallelogram5" styleLbl="alignNode1">
              <dgm:alg type="sp"/>
              <dgm:shape xmlns:r="http://schemas.openxmlformats.org/officeDocument/2006/relationships" type="parallelogram" r:blip="">
                <dgm:adjLst>
                  <dgm:adj idx="1" val="1.4084"/>
                </dgm:adjLst>
              </dgm:shape>
              <dgm:presOf/>
            </dgm:layoutNode>
            <dgm:layoutNode name="parallelogram6" styleLbl="alignNode1">
              <dgm:alg type="sp"/>
              <dgm:shape xmlns:r="http://schemas.openxmlformats.org/officeDocument/2006/relationships" type="parallelogram" r:blip="">
                <dgm:adjLst>
                  <dgm:adj idx="1" val="1.4084"/>
                </dgm:adjLst>
              </dgm:shape>
              <dgm:presOf/>
            </dgm:layoutNode>
            <dgm:layoutNode name="parallelogram7" styleLbl="alignNode1">
              <dgm:alg type="sp"/>
              <dgm:shape xmlns:r="http://schemas.openxmlformats.org/officeDocument/2006/relationships" type="parallelogram" r:blip="">
                <dgm:adjLst>
                  <dgm:adj idx="1" val="1.4084"/>
                </dgm:adjLst>
              </dgm:shape>
              <dgm:presOf/>
            </dgm:layoutNode>
          </dgm:layoutNode>
        </dgm:else>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C3266BB-D71E-4097-857D-1AF3906F5F21}" type="datetimeFigureOut">
              <a:rPr lang="en-US" smtClean="0"/>
              <a:t>12/23/2014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F53D24B-FBBA-4824-9298-815D2546BF0D}" type="slidenum">
              <a:rPr lang="en-US" smtClean="0"/>
              <a:t>‹#›</a:t>
            </a:fld>
            <a:endParaRPr lang="en-US"/>
          </a:p>
        </p:txBody>
      </p:sp>
    </p:spTree>
    <p:extLst>
      <p:ext uri="{BB962C8B-B14F-4D97-AF65-F5344CB8AC3E}">
        <p14:creationId xmlns:p14="http://schemas.microsoft.com/office/powerpoint/2010/main" val="1245292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vi-VN" dirty="0" smtClean="0"/>
          </a:p>
        </p:txBody>
      </p:sp>
      <p:sp>
        <p:nvSpPr>
          <p:cNvPr id="2458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A1BB4EED-8789-4FE7-9429-0CF9B8333E34}" type="slidenum">
              <a:rPr lang="vi-VN" smtClean="0">
                <a:latin typeface="Arial" panose="020B0604020202020204" pitchFamily="34" charset="0"/>
              </a:rPr>
              <a:pPr>
                <a:spcBef>
                  <a:spcPct val="0"/>
                </a:spcBef>
              </a:pPr>
              <a:t>2</a:t>
            </a:fld>
            <a:endParaRPr lang="vi-VN" smtClean="0">
              <a:latin typeface="Arial" panose="020B0604020202020204" pitchFamily="34" charset="0"/>
            </a:endParaRPr>
          </a:p>
        </p:txBody>
      </p:sp>
    </p:spTree>
    <p:extLst>
      <p:ext uri="{BB962C8B-B14F-4D97-AF65-F5344CB8AC3E}">
        <p14:creationId xmlns:p14="http://schemas.microsoft.com/office/powerpoint/2010/main" val="39615662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507" name="Notes Placeholder 2"/>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defRPr/>
            </a:pPr>
            <a:r>
              <a:rPr lang="en-US" sz="1200" dirty="0" smtClean="0">
                <a:latin typeface="Futura Lt BT" panose="020B0402020204020303"/>
              </a:rPr>
              <a:t>user requirement: </a:t>
            </a:r>
            <a:r>
              <a:rPr lang="en-US" sz="1200" dirty="0" err="1" smtClean="0">
                <a:latin typeface="Futura Lt BT" panose="020B0402020204020303"/>
              </a:rPr>
              <a:t>chức</a:t>
            </a:r>
            <a:r>
              <a:rPr lang="en-US" sz="1200" baseline="0" dirty="0" smtClean="0">
                <a:latin typeface="Futura Lt BT" panose="020B0402020204020303"/>
              </a:rPr>
              <a:t> </a:t>
            </a:r>
            <a:r>
              <a:rPr lang="en-US" sz="1200" baseline="0" dirty="0" err="1" smtClean="0">
                <a:latin typeface="Futura Lt BT" panose="020B0402020204020303"/>
              </a:rPr>
              <a:t>năng</a:t>
            </a:r>
            <a:r>
              <a:rPr lang="en-US" sz="1200" baseline="0" dirty="0" smtClean="0">
                <a:latin typeface="Futura Lt BT" panose="020B0402020204020303"/>
              </a:rPr>
              <a:t> </a:t>
            </a:r>
            <a:r>
              <a:rPr lang="en-US" sz="1200" baseline="0" dirty="0" err="1" smtClean="0">
                <a:latin typeface="Futura Lt BT" panose="020B0402020204020303"/>
              </a:rPr>
              <a:t>va</a:t>
            </a:r>
            <a:r>
              <a:rPr lang="en-US" sz="1200" baseline="0" dirty="0" smtClean="0">
                <a:latin typeface="Futura Lt BT" panose="020B0402020204020303"/>
              </a:rPr>
              <a:t> phi </a:t>
            </a:r>
            <a:r>
              <a:rPr lang="en-US" sz="1200" baseline="0" dirty="0" err="1" smtClean="0">
                <a:latin typeface="Futura Lt BT" panose="020B0402020204020303"/>
              </a:rPr>
              <a:t>chưc</a:t>
            </a:r>
            <a:r>
              <a:rPr lang="en-US" sz="1200" baseline="0" dirty="0" smtClean="0">
                <a:latin typeface="Futura Lt BT" panose="020B0402020204020303"/>
              </a:rPr>
              <a:t> </a:t>
            </a:r>
            <a:r>
              <a:rPr lang="en-US" sz="1200" baseline="0" dirty="0" err="1" smtClean="0">
                <a:latin typeface="Futura Lt BT" panose="020B0402020204020303"/>
              </a:rPr>
              <a:t>năng</a:t>
            </a:r>
            <a:endParaRPr lang="en-US" sz="1200" baseline="0" dirty="0" smtClean="0">
              <a:latin typeface="Futura Lt BT" panose="020B0402020204020303"/>
            </a:endParaRPr>
          </a:p>
          <a:p>
            <a:pPr eaLnBrk="1" hangingPunct="1">
              <a:spcBef>
                <a:spcPct val="0"/>
              </a:spcBef>
              <a:defRPr/>
            </a:pPr>
            <a:r>
              <a:rPr lang="en-US" sz="1200" dirty="0" smtClean="0">
                <a:latin typeface="Futura Lt BT" panose="020B0402020204020303"/>
              </a:rPr>
              <a:t>software requirement (system):</a:t>
            </a:r>
            <a:r>
              <a:rPr lang="en-US" sz="1200" dirty="0" err="1" smtClean="0">
                <a:latin typeface="Futura Lt BT" panose="020B0402020204020303"/>
              </a:rPr>
              <a:t>đặc</a:t>
            </a:r>
            <a:r>
              <a:rPr lang="en-US" sz="1200" baseline="0" dirty="0" smtClean="0">
                <a:latin typeface="Futura Lt BT" panose="020B0402020204020303"/>
              </a:rPr>
              <a:t> </a:t>
            </a:r>
            <a:r>
              <a:rPr lang="en-US" sz="1200" baseline="0" dirty="0" err="1" smtClean="0">
                <a:latin typeface="Futura Lt BT" panose="020B0402020204020303"/>
              </a:rPr>
              <a:t>tả</a:t>
            </a:r>
            <a:r>
              <a:rPr lang="en-US" sz="1200" baseline="0" dirty="0" smtClean="0">
                <a:latin typeface="Futura Lt BT" panose="020B0402020204020303"/>
              </a:rPr>
              <a:t> </a:t>
            </a:r>
            <a:r>
              <a:rPr lang="en-US" sz="1200" baseline="0" dirty="0" err="1" smtClean="0">
                <a:latin typeface="Futura Lt BT" panose="020B0402020204020303"/>
              </a:rPr>
              <a:t>requiment</a:t>
            </a:r>
            <a:r>
              <a:rPr lang="en-US" sz="1200" baseline="0" dirty="0" smtClean="0">
                <a:latin typeface="Futura Lt BT" panose="020B0402020204020303"/>
              </a:rPr>
              <a:t> </a:t>
            </a:r>
            <a:r>
              <a:rPr lang="en-US" sz="1200" baseline="0" dirty="0" err="1" smtClean="0">
                <a:latin typeface="Futura Lt BT" panose="020B0402020204020303"/>
              </a:rPr>
              <a:t>của</a:t>
            </a:r>
            <a:r>
              <a:rPr lang="en-US" sz="1200" baseline="0" dirty="0" smtClean="0">
                <a:latin typeface="Futura Lt BT" panose="020B0402020204020303"/>
              </a:rPr>
              <a:t> </a:t>
            </a:r>
            <a:r>
              <a:rPr lang="en-US" sz="1200" baseline="0" dirty="0" err="1" smtClean="0">
                <a:latin typeface="Futura Lt BT" panose="020B0402020204020303"/>
              </a:rPr>
              <a:t>hệ</a:t>
            </a:r>
            <a:r>
              <a:rPr lang="en-US" sz="1200" baseline="0" dirty="0" smtClean="0">
                <a:latin typeface="Futura Lt BT" panose="020B0402020204020303"/>
              </a:rPr>
              <a:t> </a:t>
            </a:r>
            <a:r>
              <a:rPr lang="en-US" sz="1200" baseline="0" dirty="0" err="1" smtClean="0">
                <a:latin typeface="Futura Lt BT" panose="020B0402020204020303"/>
              </a:rPr>
              <a:t>thống</a:t>
            </a:r>
            <a:r>
              <a:rPr lang="en-US" sz="1200" baseline="0" dirty="0" smtClean="0">
                <a:latin typeface="Futura Lt BT" panose="020B0402020204020303"/>
              </a:rPr>
              <a:t> (use case)</a:t>
            </a:r>
          </a:p>
          <a:p>
            <a:pPr eaLnBrk="1" hangingPunct="1">
              <a:spcBef>
                <a:spcPct val="0"/>
              </a:spcBef>
              <a:defRPr/>
            </a:pPr>
            <a:r>
              <a:rPr lang="en-US" sz="1200" baseline="0" dirty="0" smtClean="0">
                <a:latin typeface="Futura Lt BT" panose="020B0402020204020303"/>
              </a:rPr>
              <a:t>Software design document: </a:t>
            </a:r>
            <a:r>
              <a:rPr lang="en-US" sz="1200" baseline="0" dirty="0" err="1" smtClean="0">
                <a:latin typeface="Futura Lt BT" panose="020B0402020204020303"/>
              </a:rPr>
              <a:t>seuqence</a:t>
            </a:r>
            <a:r>
              <a:rPr lang="en-US" sz="1200" baseline="0" dirty="0" smtClean="0">
                <a:latin typeface="Futura Lt BT" panose="020B0402020204020303"/>
              </a:rPr>
              <a:t> + user interface </a:t>
            </a:r>
            <a:r>
              <a:rPr lang="en-US" sz="1200" baseline="0" smtClean="0">
                <a:latin typeface="Futura Lt BT" panose="020B0402020204020303"/>
              </a:rPr>
              <a:t>+ class</a:t>
            </a:r>
            <a:endParaRPr lang="vi-VN" dirty="0" smtClean="0"/>
          </a:p>
        </p:txBody>
      </p:sp>
      <p:sp>
        <p:nvSpPr>
          <p:cNvPr id="2253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AD635B12-3B6D-41AA-8608-44B4CAAF1E5A}" type="slidenum">
              <a:rPr lang="vi-VN" smtClean="0">
                <a:latin typeface="Arial" panose="020B0604020202020204" pitchFamily="34" charset="0"/>
              </a:rPr>
              <a:pPr>
                <a:spcBef>
                  <a:spcPct val="0"/>
                </a:spcBef>
              </a:pPr>
              <a:t>15</a:t>
            </a:fld>
            <a:endParaRPr lang="vi-VN" smtClean="0">
              <a:latin typeface="Arial" panose="020B0604020202020204" pitchFamily="34" charset="0"/>
            </a:endParaRPr>
          </a:p>
        </p:txBody>
      </p:sp>
    </p:spTree>
    <p:extLst>
      <p:ext uri="{BB962C8B-B14F-4D97-AF65-F5344CB8AC3E}">
        <p14:creationId xmlns:p14="http://schemas.microsoft.com/office/powerpoint/2010/main" val="15082311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507" name="Notes Placeholder 2"/>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indent="0" algn="l" defTabSz="1066800">
              <a:lnSpc>
                <a:spcPct val="150000"/>
              </a:lnSpc>
              <a:spcBef>
                <a:spcPct val="0"/>
              </a:spcBef>
              <a:spcAft>
                <a:spcPct val="35000"/>
              </a:spcAft>
              <a:buFont typeface="Wingdings" panose="05000000000000000000" pitchFamily="2" charset="2"/>
              <a:buNone/>
            </a:pPr>
            <a:r>
              <a:rPr lang="en-US" sz="1200" b="1" dirty="0" smtClean="0">
                <a:latin typeface="Futura Lt BT" panose="020B0402020204020303"/>
                <a:ea typeface="Tahoma" panose="020B0604030504040204" pitchFamily="34" charset="0"/>
                <a:cs typeface="Tahoma" panose="020B0604030504040204" pitchFamily="34" charset="0"/>
              </a:rPr>
              <a:t>Phase 4: </a:t>
            </a:r>
            <a:r>
              <a:rPr lang="en-US" sz="1200" b="1" dirty="0" err="1" smtClean="0">
                <a:latin typeface="Futura Lt BT" panose="020B0402020204020303"/>
                <a:ea typeface="Tahoma" panose="020B0604030504040204" pitchFamily="34" charset="0"/>
                <a:cs typeface="Tahoma" panose="020B0604030504040204" pitchFamily="34" charset="0"/>
              </a:rPr>
              <a:t>Transition:D</a:t>
            </a:r>
            <a:r>
              <a:rPr lang="en-US" sz="1200" b="1" dirty="0" smtClean="0">
                <a:latin typeface="Futura Lt BT" panose="020B0402020204020303"/>
                <a:ea typeface="Tahoma" panose="020B0604030504040204" pitchFamily="34" charset="0"/>
                <a:cs typeface="Tahoma" panose="020B0604030504040204" pitchFamily="34" charset="0"/>
              </a:rPr>
              <a:t> </a:t>
            </a:r>
            <a:r>
              <a:rPr lang="en-US" sz="1200" b="1" dirty="0" err="1" smtClean="0">
                <a:latin typeface="Futura Lt BT" panose="020B0402020204020303"/>
                <a:ea typeface="Tahoma" panose="020B0604030504040204" pitchFamily="34" charset="0"/>
                <a:cs typeface="Tahoma" panose="020B0604030504040204" pitchFamily="34" charset="0"/>
              </a:rPr>
              <a:t>eploy</a:t>
            </a:r>
            <a:r>
              <a:rPr lang="en-US" sz="1200" b="1" dirty="0" smtClean="0">
                <a:latin typeface="Futura Lt BT" panose="020B0402020204020303"/>
                <a:ea typeface="Tahoma" panose="020B0604030504040204" pitchFamily="34" charset="0"/>
                <a:cs typeface="Tahoma" panose="020B0604030504040204" pitchFamily="34" charset="0"/>
              </a:rPr>
              <a:t> </a:t>
            </a:r>
            <a:r>
              <a:rPr lang="en-US" sz="1200" b="1" dirty="0" err="1" smtClean="0">
                <a:latin typeface="Futura Lt BT" panose="020B0402020204020303"/>
                <a:ea typeface="Tahoma" panose="020B0604030504040204" pitchFamily="34" charset="0"/>
                <a:cs typeface="Tahoma" panose="020B0604030504040204" pitchFamily="34" charset="0"/>
              </a:rPr>
              <a:t>hê</a:t>
            </a:r>
            <a:r>
              <a:rPr lang="en-US" sz="1200" b="1" baseline="0" dirty="0" smtClean="0">
                <a:latin typeface="Futura Lt BT" panose="020B0402020204020303"/>
                <a:ea typeface="Tahoma" panose="020B0604030504040204" pitchFamily="34" charset="0"/>
                <a:cs typeface="Tahoma" panose="020B0604030504040204" pitchFamily="34" charset="0"/>
              </a:rPr>
              <a:t> </a:t>
            </a:r>
            <a:r>
              <a:rPr lang="en-US" sz="1200" b="1" baseline="0" dirty="0" err="1" smtClean="0">
                <a:latin typeface="Futura Lt BT" panose="020B0402020204020303"/>
                <a:ea typeface="Tahoma" panose="020B0604030504040204" pitchFamily="34" charset="0"/>
                <a:cs typeface="Tahoma" panose="020B0604030504040204" pitchFamily="34" charset="0"/>
              </a:rPr>
              <a:t>thống</a:t>
            </a:r>
            <a:r>
              <a:rPr lang="en-US" sz="1200" b="1" baseline="0" dirty="0" smtClean="0">
                <a:latin typeface="Futura Lt BT" panose="020B0402020204020303"/>
                <a:ea typeface="Tahoma" panose="020B0604030504040204" pitchFamily="34" charset="0"/>
                <a:cs typeface="Tahoma" panose="020B0604030504040204" pitchFamily="34" charset="0"/>
              </a:rPr>
              <a:t> </a:t>
            </a:r>
            <a:r>
              <a:rPr lang="en-US" sz="1200" b="1" baseline="0" dirty="0" err="1" smtClean="0">
                <a:latin typeface="Futura Lt BT" panose="020B0402020204020303"/>
                <a:ea typeface="Tahoma" panose="020B0604030504040204" pitchFamily="34" charset="0"/>
                <a:cs typeface="Tahoma" panose="020B0604030504040204" pitchFamily="34" charset="0"/>
              </a:rPr>
              <a:t>cho</a:t>
            </a:r>
            <a:r>
              <a:rPr lang="en-US" sz="1200" b="1" baseline="0" dirty="0" smtClean="0">
                <a:latin typeface="Futura Lt BT" panose="020B0402020204020303"/>
                <a:ea typeface="Tahoma" panose="020B0604030504040204" pitchFamily="34" charset="0"/>
                <a:cs typeface="Tahoma" panose="020B0604030504040204" pitchFamily="34" charset="0"/>
              </a:rPr>
              <a:t> </a:t>
            </a:r>
            <a:r>
              <a:rPr lang="en-US" sz="1200" b="1" baseline="0" dirty="0" err="1" smtClean="0">
                <a:latin typeface="Futura Lt BT" panose="020B0402020204020303"/>
                <a:ea typeface="Tahoma" panose="020B0604030504040204" pitchFamily="34" charset="0"/>
                <a:cs typeface="Tahoma" panose="020B0604030504040204" pitchFamily="34" charset="0"/>
              </a:rPr>
              <a:t>khách</a:t>
            </a:r>
            <a:r>
              <a:rPr lang="en-US" sz="1200" b="1" baseline="0" dirty="0" smtClean="0">
                <a:latin typeface="Futura Lt BT" panose="020B0402020204020303"/>
                <a:ea typeface="Tahoma" panose="020B0604030504040204" pitchFamily="34" charset="0"/>
                <a:cs typeface="Tahoma" panose="020B0604030504040204" pitchFamily="34" charset="0"/>
              </a:rPr>
              <a:t> </a:t>
            </a:r>
            <a:r>
              <a:rPr lang="en-US" sz="1200" b="1" baseline="0" dirty="0" err="1" smtClean="0">
                <a:latin typeface="Futura Lt BT" panose="020B0402020204020303"/>
                <a:ea typeface="Tahoma" panose="020B0604030504040204" pitchFamily="34" charset="0"/>
                <a:cs typeface="Tahoma" panose="020B0604030504040204" pitchFamily="34" charset="0"/>
              </a:rPr>
              <a:t>hàng</a:t>
            </a:r>
            <a:r>
              <a:rPr lang="en-US" sz="1200" b="1" baseline="0" dirty="0" smtClean="0">
                <a:latin typeface="Futura Lt BT" panose="020B0402020204020303"/>
                <a:ea typeface="Tahoma" panose="020B0604030504040204" pitchFamily="34" charset="0"/>
                <a:cs typeface="Tahoma" panose="020B0604030504040204" pitchFamily="34" charset="0"/>
              </a:rPr>
              <a:t> </a:t>
            </a:r>
            <a:r>
              <a:rPr lang="en-US" sz="1200" b="1" baseline="0" dirty="0" err="1" smtClean="0">
                <a:latin typeface="Futura Lt BT" panose="020B0402020204020303"/>
                <a:ea typeface="Tahoma" panose="020B0604030504040204" pitchFamily="34" charset="0"/>
                <a:cs typeface="Tahoma" panose="020B0604030504040204" pitchFamily="34" charset="0"/>
              </a:rPr>
              <a:t>và</a:t>
            </a:r>
            <a:r>
              <a:rPr lang="en-US" sz="1200" b="1" baseline="0" dirty="0" smtClean="0">
                <a:latin typeface="Futura Lt BT" panose="020B0402020204020303"/>
                <a:ea typeface="Tahoma" panose="020B0604030504040204" pitchFamily="34" charset="0"/>
                <a:cs typeface="Tahoma" panose="020B0604030504040204" pitchFamily="34" charset="0"/>
              </a:rPr>
              <a:t> </a:t>
            </a:r>
            <a:r>
              <a:rPr lang="en-US" sz="1200" b="1" baseline="0" dirty="0" err="1" smtClean="0">
                <a:latin typeface="Futura Lt BT" panose="020B0402020204020303"/>
                <a:ea typeface="Tahoma" panose="020B0604030504040204" pitchFamily="34" charset="0"/>
                <a:cs typeface="Tahoma" panose="020B0604030504040204" pitchFamily="34" charset="0"/>
              </a:rPr>
              <a:t>sau</a:t>
            </a:r>
            <a:r>
              <a:rPr lang="en-US" sz="1200" b="1" baseline="0" dirty="0" smtClean="0">
                <a:latin typeface="Futura Lt BT" panose="020B0402020204020303"/>
                <a:ea typeface="Tahoma" panose="020B0604030504040204" pitchFamily="34" charset="0"/>
                <a:cs typeface="Tahoma" panose="020B0604030504040204" pitchFamily="34" charset="0"/>
              </a:rPr>
              <a:t> </a:t>
            </a:r>
            <a:r>
              <a:rPr lang="en-US" sz="1200" b="1" baseline="0" dirty="0" err="1" smtClean="0">
                <a:latin typeface="Futura Lt BT" panose="020B0402020204020303"/>
                <a:ea typeface="Tahoma" panose="020B0604030504040204" pitchFamily="34" charset="0"/>
                <a:cs typeface="Tahoma" panose="020B0604030504040204" pitchFamily="34" charset="0"/>
              </a:rPr>
              <a:t>đo</a:t>
            </a:r>
            <a:r>
              <a:rPr lang="en-US" sz="1200" b="1" baseline="0" dirty="0" smtClean="0">
                <a:latin typeface="Futura Lt BT" panose="020B0402020204020303"/>
                <a:ea typeface="Tahoma" panose="020B0604030504040204" pitchFamily="34" charset="0"/>
                <a:cs typeface="Tahoma" panose="020B0604030504040204" pitchFamily="34" charset="0"/>
              </a:rPr>
              <a:t> </a:t>
            </a:r>
            <a:r>
              <a:rPr lang="en-US" sz="1200" b="1" baseline="0" dirty="0" err="1" smtClean="0">
                <a:latin typeface="Futura Lt BT" panose="020B0402020204020303"/>
                <a:ea typeface="Tahoma" panose="020B0604030504040204" pitchFamily="34" charset="0"/>
                <a:cs typeface="Tahoma" panose="020B0604030504040204" pitchFamily="34" charset="0"/>
              </a:rPr>
              <a:t>sẽ</a:t>
            </a:r>
            <a:r>
              <a:rPr lang="en-US" sz="1200" b="1" baseline="0" dirty="0" smtClean="0">
                <a:latin typeface="Futura Lt BT" panose="020B0402020204020303"/>
                <a:ea typeface="Tahoma" panose="020B0604030504040204" pitchFamily="34" charset="0"/>
                <a:cs typeface="Tahoma" panose="020B0604030504040204" pitchFamily="34" charset="0"/>
              </a:rPr>
              <a:t> </a:t>
            </a:r>
            <a:r>
              <a:rPr lang="en-US" sz="1200" b="1" baseline="0" dirty="0" err="1" smtClean="0">
                <a:latin typeface="Futura Lt BT" panose="020B0402020204020303"/>
                <a:ea typeface="Tahoma" panose="020B0604030504040204" pitchFamily="34" charset="0"/>
                <a:cs typeface="Tahoma" panose="020B0604030504040204" pitchFamily="34" charset="0"/>
              </a:rPr>
              <a:t>nhan</a:t>
            </a:r>
            <a:r>
              <a:rPr lang="en-US" sz="1200" b="1" baseline="0" dirty="0" smtClean="0">
                <a:latin typeface="Futura Lt BT" panose="020B0402020204020303"/>
                <a:ea typeface="Tahoma" panose="020B0604030504040204" pitchFamily="34" charset="0"/>
                <a:cs typeface="Tahoma" panose="020B0604030504040204" pitchFamily="34" charset="0"/>
              </a:rPr>
              <a:t> </a:t>
            </a:r>
            <a:r>
              <a:rPr lang="en-US" sz="1200" b="1" baseline="0" dirty="0" err="1" smtClean="0">
                <a:latin typeface="Futura Lt BT" panose="020B0402020204020303"/>
                <a:ea typeface="Tahoma" panose="020B0604030504040204" pitchFamily="34" charset="0"/>
                <a:cs typeface="Tahoma" panose="020B0604030504040204" pitchFamily="34" charset="0"/>
              </a:rPr>
              <a:t>feedbach</a:t>
            </a:r>
            <a:r>
              <a:rPr lang="en-US" sz="1200" b="1" baseline="0" dirty="0" smtClean="0">
                <a:latin typeface="Futura Lt BT" panose="020B0402020204020303"/>
                <a:ea typeface="Tahoma" panose="020B0604030504040204" pitchFamily="34" charset="0"/>
                <a:cs typeface="Tahoma" panose="020B0604030504040204" pitchFamily="34" charset="0"/>
              </a:rPr>
              <a:t> </a:t>
            </a:r>
            <a:r>
              <a:rPr lang="en-US" sz="1200" b="1" baseline="0" dirty="0" err="1" smtClean="0">
                <a:latin typeface="Futura Lt BT" panose="020B0402020204020303"/>
                <a:ea typeface="Tahoma" panose="020B0604030504040204" pitchFamily="34" charset="0"/>
                <a:cs typeface="Tahoma" panose="020B0604030504040204" pitchFamily="34" charset="0"/>
              </a:rPr>
              <a:t>của</a:t>
            </a:r>
            <a:r>
              <a:rPr lang="en-US" sz="1200" b="1" baseline="0" dirty="0" smtClean="0">
                <a:latin typeface="Futura Lt BT" panose="020B0402020204020303"/>
                <a:ea typeface="Tahoma" panose="020B0604030504040204" pitchFamily="34" charset="0"/>
                <a:cs typeface="Tahoma" panose="020B0604030504040204" pitchFamily="34" charset="0"/>
              </a:rPr>
              <a:t> </a:t>
            </a:r>
            <a:r>
              <a:rPr lang="en-US" sz="1200" b="1" baseline="0" dirty="0" err="1" smtClean="0">
                <a:latin typeface="Futura Lt BT" panose="020B0402020204020303"/>
                <a:ea typeface="Tahoma" panose="020B0604030504040204" pitchFamily="34" charset="0"/>
                <a:cs typeface="Tahoma" panose="020B0604030504040204" pitchFamily="34" charset="0"/>
              </a:rPr>
              <a:t>khach</a:t>
            </a:r>
            <a:r>
              <a:rPr lang="en-US" sz="1200" b="1" baseline="0" dirty="0" smtClean="0">
                <a:latin typeface="Futura Lt BT" panose="020B0402020204020303"/>
                <a:ea typeface="Tahoma" panose="020B0604030504040204" pitchFamily="34" charset="0"/>
                <a:cs typeface="Tahoma" panose="020B0604030504040204" pitchFamily="34" charset="0"/>
              </a:rPr>
              <a:t> </a:t>
            </a:r>
            <a:r>
              <a:rPr lang="en-US" sz="1200" b="1" baseline="0" dirty="0" err="1" smtClean="0">
                <a:latin typeface="Futura Lt BT" panose="020B0402020204020303"/>
                <a:ea typeface="Tahoma" panose="020B0604030504040204" pitchFamily="34" charset="0"/>
                <a:cs typeface="Tahoma" panose="020B0604030504040204" pitchFamily="34" charset="0"/>
              </a:rPr>
              <a:t>hàng</a:t>
            </a:r>
            <a:endParaRPr lang="en-US" sz="1200" b="1" dirty="0" smtClean="0">
              <a:latin typeface="Futura Lt BT" panose="020B0402020204020303"/>
              <a:ea typeface="Tahoma" panose="020B0604030504040204" pitchFamily="34" charset="0"/>
              <a:cs typeface="Tahoma" panose="020B0604030504040204" pitchFamily="34" charset="0"/>
            </a:endParaRPr>
          </a:p>
          <a:p>
            <a:pPr marL="0" indent="0" algn="ctr" defTabSz="1066800">
              <a:lnSpc>
                <a:spcPct val="150000"/>
              </a:lnSpc>
              <a:spcBef>
                <a:spcPct val="0"/>
              </a:spcBef>
              <a:spcAft>
                <a:spcPct val="35000"/>
              </a:spcAft>
              <a:buFont typeface="Wingdings" panose="05000000000000000000" pitchFamily="2" charset="2"/>
              <a:buNone/>
            </a:pPr>
            <a:endParaRPr lang="vi-VN" sz="1200" b="1" dirty="0">
              <a:latin typeface="Tahoma" panose="020B0604030504040204" pitchFamily="34" charset="0"/>
              <a:ea typeface="Tahoma" panose="020B0604030504040204" pitchFamily="34" charset="0"/>
              <a:cs typeface="Tahoma" panose="020B0604030504040204" pitchFamily="34" charset="0"/>
            </a:endParaRPr>
          </a:p>
        </p:txBody>
      </p:sp>
      <p:sp>
        <p:nvSpPr>
          <p:cNvPr id="2253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AD635B12-3B6D-41AA-8608-44B4CAAF1E5A}" type="slidenum">
              <a:rPr lang="vi-VN" smtClean="0">
                <a:latin typeface="Arial" panose="020B0604020202020204" pitchFamily="34" charset="0"/>
              </a:rPr>
              <a:pPr>
                <a:spcBef>
                  <a:spcPct val="0"/>
                </a:spcBef>
              </a:pPr>
              <a:t>16</a:t>
            </a:fld>
            <a:endParaRPr lang="vi-VN" smtClean="0">
              <a:latin typeface="Arial" panose="020B0604020202020204" pitchFamily="34" charset="0"/>
            </a:endParaRPr>
          </a:p>
        </p:txBody>
      </p:sp>
    </p:spTree>
    <p:extLst>
      <p:ext uri="{BB962C8B-B14F-4D97-AF65-F5344CB8AC3E}">
        <p14:creationId xmlns:p14="http://schemas.microsoft.com/office/powerpoint/2010/main" val="35566515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F53D24B-FBBA-4824-9298-815D2546BF0D}" type="slidenum">
              <a:rPr lang="en-US" smtClean="0"/>
              <a:t>17</a:t>
            </a:fld>
            <a:endParaRPr lang="en-US"/>
          </a:p>
        </p:txBody>
      </p:sp>
    </p:spTree>
    <p:extLst>
      <p:ext uri="{BB962C8B-B14F-4D97-AF65-F5344CB8AC3E}">
        <p14:creationId xmlns:p14="http://schemas.microsoft.com/office/powerpoint/2010/main" val="18562760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F53D24B-FBBA-4824-9298-815D2546BF0D}" type="slidenum">
              <a:rPr lang="en-US" smtClean="0"/>
              <a:t>21</a:t>
            </a:fld>
            <a:endParaRPr lang="en-US"/>
          </a:p>
        </p:txBody>
      </p:sp>
    </p:spTree>
    <p:extLst>
      <p:ext uri="{BB962C8B-B14F-4D97-AF65-F5344CB8AC3E}">
        <p14:creationId xmlns:p14="http://schemas.microsoft.com/office/powerpoint/2010/main" val="6292980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smtClean="0"/>
              <a:t>Tổng</a:t>
            </a:r>
            <a:r>
              <a:rPr lang="en-US" baseline="0" smtClean="0"/>
              <a:t> quan hệ thống, những yêu cầu chức năng và những yêu cầu phi chức năng</a:t>
            </a:r>
            <a:endParaRPr lang="vi-VN" dirty="0" smtClean="0"/>
          </a:p>
        </p:txBody>
      </p:sp>
      <p:sp>
        <p:nvSpPr>
          <p:cNvPr id="2458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A1BB4EED-8789-4FE7-9429-0CF9B8333E34}" type="slidenum">
              <a:rPr lang="vi-VN" smtClean="0">
                <a:latin typeface="Arial" panose="020B0604020202020204" pitchFamily="34" charset="0"/>
              </a:rPr>
              <a:pPr>
                <a:spcBef>
                  <a:spcPct val="0"/>
                </a:spcBef>
              </a:pPr>
              <a:t>24</a:t>
            </a:fld>
            <a:endParaRPr lang="vi-VN" smtClean="0">
              <a:latin typeface="Arial" panose="020B0604020202020204" pitchFamily="34" charset="0"/>
            </a:endParaRPr>
          </a:p>
        </p:txBody>
      </p:sp>
    </p:spTree>
    <p:extLst>
      <p:ext uri="{BB962C8B-B14F-4D97-AF65-F5344CB8AC3E}">
        <p14:creationId xmlns:p14="http://schemas.microsoft.com/office/powerpoint/2010/main" val="26704145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mtClean="0"/>
              <a:t>Mô hình Use Case là một kỹ thuật được sử dụng để miêu tả những yêu cầu mang tính chức năng của một hệ thống</a:t>
            </a:r>
            <a:r>
              <a:rPr lang="en-US" smtClean="0"/>
              <a:t>. Sau</a:t>
            </a:r>
            <a:r>
              <a:rPr lang="en-US" baseline="0" smtClean="0"/>
              <a:t> quá trình lấy yêu cầu từ văn phòng luật, nhóm đưa ra 4 actor(tác nhân) sẽ tác động đến hệ thống. Ở đây LFMS users là tác nhân phụ sẽ được quyền sử dụng chức năng đăng nhập của hệ thống để thành tác nhân chính.</a:t>
            </a:r>
          </a:p>
          <a:p>
            <a:r>
              <a:rPr lang="en-US" baseline="0" smtClean="0"/>
              <a:t>Các tác nhân chính của hệ thống bao gồm thấp nhất là Authorized User là tác nhân được chuyển quyền từ LFMS user sau khi thực hiện chức năng login. Authorized user sẽ được quyền sử dụng các chức năng đăng xuất, đổi mật khẩu, xem trang chủ, thông báo, quản lý lịch sự kiện, quản lý hồ sơ.</a:t>
            </a:r>
          </a:p>
          <a:p>
            <a:r>
              <a:rPr lang="en-US" baseline="0" smtClean="0"/>
              <a:t>Kế tiếp, tác nhân Administrator sử dụng mối quan hệ thừa kế sẽ được quyền sử dụng các chức năng của authorized user. Administrator sẽ được quyền sử dụng các chức năng quản lý dịch vụ, quản lý các loại dịch vụ, quản lý khách hàng, quản lý các nhóm khách hàng, quản lý thống kê và quản lý nhóm nhân viên.</a:t>
            </a:r>
          </a:p>
          <a:p>
            <a:r>
              <a:rPr lang="en-US" baseline="0" smtClean="0"/>
              <a:t>Cao nhất là super administrator cũng sử dụng mối quan hệ thừa kế với administrator sẽ được quyền sử dụng toàn bộ chức năng của administrator và authorized user. Super admin sẽ được sử dụng các chức năng quản lý văn phòng và quản lý nhân viên. </a:t>
            </a:r>
            <a:endParaRPr lang="en-US"/>
          </a:p>
        </p:txBody>
      </p:sp>
      <p:sp>
        <p:nvSpPr>
          <p:cNvPr id="4" name="Slide Number Placeholder 3"/>
          <p:cNvSpPr>
            <a:spLocks noGrp="1"/>
          </p:cNvSpPr>
          <p:nvPr>
            <p:ph type="sldNum" sz="quarter" idx="10"/>
          </p:nvPr>
        </p:nvSpPr>
        <p:spPr/>
        <p:txBody>
          <a:bodyPr/>
          <a:lstStyle/>
          <a:p>
            <a:fld id="{2F53D24B-FBBA-4824-9298-815D2546BF0D}" type="slidenum">
              <a:rPr lang="en-US" smtClean="0"/>
              <a:t>25</a:t>
            </a:fld>
            <a:endParaRPr lang="en-US"/>
          </a:p>
        </p:txBody>
      </p:sp>
    </p:spTree>
    <p:extLst>
      <p:ext uri="{BB962C8B-B14F-4D97-AF65-F5344CB8AC3E}">
        <p14:creationId xmlns:p14="http://schemas.microsoft.com/office/powerpoint/2010/main" val="623325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Kế</a:t>
            </a:r>
            <a:r>
              <a:rPr lang="en-US" baseline="0" smtClean="0"/>
              <a:t> tiếp chúng ta sẽ đến với use case chi tiết của từng nhóm chức năng. Authorized user sẽ được quyền sử dụng chức năng đổi mật. </a:t>
            </a:r>
          </a:p>
          <a:p>
            <a:r>
              <a:rPr lang="en-US" baseline="0" smtClean="0"/>
              <a:t>Ở đây chức năng đổi mật khẩu sử dụng mối quan hệ include tới validate thông tin nhập vào cho nên </a:t>
            </a:r>
            <a:r>
              <a:rPr lang="en-US" baseline="0" smtClean="0"/>
              <a:t>để chức </a:t>
            </a:r>
            <a:r>
              <a:rPr lang="en-US" baseline="0" smtClean="0"/>
              <a:t>năng change password được thực thi thì chức năng validate thông tin nhập vào </a:t>
            </a:r>
            <a:r>
              <a:rPr lang="en-US" baseline="0" smtClean="0"/>
              <a:t>phải cần được hoàn thành.</a:t>
            </a:r>
            <a:endParaRPr lang="en-US"/>
          </a:p>
        </p:txBody>
      </p:sp>
      <p:sp>
        <p:nvSpPr>
          <p:cNvPr id="4" name="Slide Number Placeholder 3"/>
          <p:cNvSpPr>
            <a:spLocks noGrp="1"/>
          </p:cNvSpPr>
          <p:nvPr>
            <p:ph type="sldNum" sz="quarter" idx="10"/>
          </p:nvPr>
        </p:nvSpPr>
        <p:spPr/>
        <p:txBody>
          <a:bodyPr/>
          <a:lstStyle/>
          <a:p>
            <a:fld id="{2F53D24B-FBBA-4824-9298-815D2546BF0D}" type="slidenum">
              <a:rPr lang="en-US" smtClean="0"/>
              <a:t>26</a:t>
            </a:fld>
            <a:endParaRPr lang="en-US"/>
          </a:p>
        </p:txBody>
      </p:sp>
    </p:spTree>
    <p:extLst>
      <p:ext uri="{BB962C8B-B14F-4D97-AF65-F5344CB8AC3E}">
        <p14:creationId xmlns:p14="http://schemas.microsoft.com/office/powerpoint/2010/main" val="20832692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mtClean="0"/>
              <a:t>Ở</a:t>
            </a:r>
            <a:r>
              <a:rPr lang="en-US" baseline="0" smtClean="0"/>
              <a:t> đây nhóm chung em sử dụng mối</a:t>
            </a:r>
            <a:r>
              <a:rPr lang="vi-VN" smtClean="0"/>
              <a:t> quan hệ generalization</a:t>
            </a:r>
            <a:r>
              <a:rPr lang="en-US" smtClean="0"/>
              <a:t>(tổng</a:t>
            </a:r>
            <a:r>
              <a:rPr lang="en-US" baseline="0" smtClean="0"/>
              <a:t> quát hóa)</a:t>
            </a:r>
            <a:r>
              <a:rPr lang="vi-VN" smtClean="0"/>
              <a:t> </a:t>
            </a:r>
            <a:r>
              <a:rPr lang="en-US" smtClean="0"/>
              <a:t>giữa</a:t>
            </a:r>
            <a:r>
              <a:rPr lang="vi-VN" smtClean="0"/>
              <a:t> một Use Case cụ thể hơn (specifilized) đến với một Use Case tổng quát hơn (generalized)</a:t>
            </a:r>
            <a:r>
              <a:rPr lang="en-US" smtClean="0"/>
              <a:t>. Khi</a:t>
            </a:r>
            <a:r>
              <a:rPr lang="en-US" baseline="0" smtClean="0"/>
              <a:t> đó các chức năng …. Sẽ là các chức năng cự thể/chi tiết của quản lý…. </a:t>
            </a:r>
            <a:r>
              <a:rPr lang="en-US" baseline="0" smtClean="0"/>
              <a:t>Ở đây chức năng manage …. sử dụng mối quan hệ include tới đăng nhập cho nên để chức năng manage … được thực thi thì chức năng đăng nhập phải cần được hoàn thành.</a:t>
            </a:r>
            <a:endParaRPr lang="en-US" smtClean="0"/>
          </a:p>
          <a:p>
            <a:endParaRPr lang="en-US"/>
          </a:p>
        </p:txBody>
      </p:sp>
      <p:sp>
        <p:nvSpPr>
          <p:cNvPr id="4" name="Slide Number Placeholder 3"/>
          <p:cNvSpPr>
            <a:spLocks noGrp="1"/>
          </p:cNvSpPr>
          <p:nvPr>
            <p:ph type="sldNum" sz="quarter" idx="10"/>
          </p:nvPr>
        </p:nvSpPr>
        <p:spPr/>
        <p:txBody>
          <a:bodyPr/>
          <a:lstStyle/>
          <a:p>
            <a:fld id="{2F53D24B-FBBA-4824-9298-815D2546BF0D}" type="slidenum">
              <a:rPr lang="en-US" smtClean="0"/>
              <a:t>28</a:t>
            </a:fld>
            <a:endParaRPr lang="en-US"/>
          </a:p>
        </p:txBody>
      </p:sp>
    </p:spTree>
    <p:extLst>
      <p:ext uri="{BB962C8B-B14F-4D97-AF65-F5344CB8AC3E}">
        <p14:creationId xmlns:p14="http://schemas.microsoft.com/office/powerpoint/2010/main" val="28435879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Ở</a:t>
            </a:r>
            <a:r>
              <a:rPr lang="en-US" baseline="0" smtClean="0"/>
              <a:t> đây nhóm chung em sử dụng mối</a:t>
            </a:r>
            <a:r>
              <a:rPr lang="vi-VN" smtClean="0"/>
              <a:t> quan hệ generalization</a:t>
            </a:r>
            <a:r>
              <a:rPr lang="en-US" smtClean="0"/>
              <a:t>(tổng</a:t>
            </a:r>
            <a:r>
              <a:rPr lang="en-US" baseline="0" smtClean="0"/>
              <a:t> quát hóa)</a:t>
            </a:r>
            <a:r>
              <a:rPr lang="vi-VN" smtClean="0"/>
              <a:t> </a:t>
            </a:r>
            <a:r>
              <a:rPr lang="en-US" smtClean="0"/>
              <a:t>giữa</a:t>
            </a:r>
            <a:r>
              <a:rPr lang="vi-VN" smtClean="0"/>
              <a:t> một Use Case cụ thể hơn (specifilized) đến với một Use Case tổng quát hơn (generalized)</a:t>
            </a:r>
            <a:r>
              <a:rPr lang="en-US" smtClean="0"/>
              <a:t>. Khi</a:t>
            </a:r>
            <a:r>
              <a:rPr lang="en-US" baseline="0" smtClean="0"/>
              <a:t> đó các chức năng …. Sẽ là các chức năng cự thể/chi tiết của quản lý…. Ở đây chức năng manage …. sử dụng mối quan hệ include tới đăng nhập cho nên để chức năng manage … được thực thi thì chức năng đăng nhập phải cần được hoàn thành</a:t>
            </a:r>
            <a:endParaRPr lang="en-US"/>
          </a:p>
        </p:txBody>
      </p:sp>
      <p:sp>
        <p:nvSpPr>
          <p:cNvPr id="4" name="Slide Number Placeholder 3"/>
          <p:cNvSpPr>
            <a:spLocks noGrp="1"/>
          </p:cNvSpPr>
          <p:nvPr>
            <p:ph type="sldNum" sz="quarter" idx="10"/>
          </p:nvPr>
        </p:nvSpPr>
        <p:spPr/>
        <p:txBody>
          <a:bodyPr/>
          <a:lstStyle/>
          <a:p>
            <a:fld id="{2F53D24B-FBBA-4824-9298-815D2546BF0D}" type="slidenum">
              <a:rPr lang="en-US" smtClean="0"/>
              <a:t>29</a:t>
            </a:fld>
            <a:endParaRPr lang="en-US"/>
          </a:p>
        </p:txBody>
      </p:sp>
    </p:spTree>
    <p:extLst>
      <p:ext uri="{BB962C8B-B14F-4D97-AF65-F5344CB8AC3E}">
        <p14:creationId xmlns:p14="http://schemas.microsoft.com/office/powerpoint/2010/main" val="3592537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Ở</a:t>
            </a:r>
            <a:r>
              <a:rPr lang="en-US" baseline="0" smtClean="0"/>
              <a:t> đây nhóm chung em sử dụng mối</a:t>
            </a:r>
            <a:r>
              <a:rPr lang="vi-VN" smtClean="0"/>
              <a:t> quan hệ generalization</a:t>
            </a:r>
            <a:r>
              <a:rPr lang="en-US" smtClean="0"/>
              <a:t>(tổng</a:t>
            </a:r>
            <a:r>
              <a:rPr lang="en-US" baseline="0" smtClean="0"/>
              <a:t> quát hóa)</a:t>
            </a:r>
            <a:r>
              <a:rPr lang="vi-VN" smtClean="0"/>
              <a:t> </a:t>
            </a:r>
            <a:r>
              <a:rPr lang="en-US" smtClean="0"/>
              <a:t>giữa</a:t>
            </a:r>
            <a:r>
              <a:rPr lang="vi-VN" smtClean="0"/>
              <a:t> một Use Case cụ thể hơn (specifilized) đến với một Use Case tổng quát hơn (generalized)</a:t>
            </a:r>
            <a:r>
              <a:rPr lang="en-US" smtClean="0"/>
              <a:t>. Khi</a:t>
            </a:r>
            <a:r>
              <a:rPr lang="en-US" baseline="0" smtClean="0"/>
              <a:t> đó các chức năng …. Sẽ là các chức năng cự thể/chi tiết của quản lý…. Ở đây chức năng manage …. sử dụng mối quan hệ include tới đăng nhập cho nên để chức năng manage … được thực thi thì chức năng đăng nhập phải cần được hoàn thành</a:t>
            </a:r>
            <a:endParaRPr lang="en-US"/>
          </a:p>
        </p:txBody>
      </p:sp>
      <p:sp>
        <p:nvSpPr>
          <p:cNvPr id="4" name="Slide Number Placeholder 3"/>
          <p:cNvSpPr>
            <a:spLocks noGrp="1"/>
          </p:cNvSpPr>
          <p:nvPr>
            <p:ph type="sldNum" sz="quarter" idx="10"/>
          </p:nvPr>
        </p:nvSpPr>
        <p:spPr/>
        <p:txBody>
          <a:bodyPr/>
          <a:lstStyle/>
          <a:p>
            <a:fld id="{2F53D24B-FBBA-4824-9298-815D2546BF0D}" type="slidenum">
              <a:rPr lang="en-US" smtClean="0"/>
              <a:t>30</a:t>
            </a:fld>
            <a:endParaRPr lang="en-US"/>
          </a:p>
        </p:txBody>
      </p:sp>
    </p:spTree>
    <p:extLst>
      <p:ext uri="{BB962C8B-B14F-4D97-AF65-F5344CB8AC3E}">
        <p14:creationId xmlns:p14="http://schemas.microsoft.com/office/powerpoint/2010/main" val="36878744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vi-VN" dirty="0" smtClean="0"/>
          </a:p>
        </p:txBody>
      </p:sp>
      <p:sp>
        <p:nvSpPr>
          <p:cNvPr id="2458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A1BB4EED-8789-4FE7-9429-0CF9B8333E34}" type="slidenum">
              <a:rPr lang="vi-VN" smtClean="0">
                <a:latin typeface="Arial" panose="020B0604020202020204" pitchFamily="34" charset="0"/>
              </a:rPr>
              <a:pPr>
                <a:spcBef>
                  <a:spcPct val="0"/>
                </a:spcBef>
              </a:pPr>
              <a:t>3</a:t>
            </a:fld>
            <a:endParaRPr lang="vi-VN" smtClean="0">
              <a:latin typeface="Arial" panose="020B0604020202020204" pitchFamily="34" charset="0"/>
            </a:endParaRPr>
          </a:p>
        </p:txBody>
      </p:sp>
    </p:spTree>
    <p:extLst>
      <p:ext uri="{BB962C8B-B14F-4D97-AF65-F5344CB8AC3E}">
        <p14:creationId xmlns:p14="http://schemas.microsoft.com/office/powerpoint/2010/main" val="21475842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Ở</a:t>
            </a:r>
            <a:r>
              <a:rPr lang="en-US" baseline="0" smtClean="0"/>
              <a:t> đây nhóm chung em sử dụng mối</a:t>
            </a:r>
            <a:r>
              <a:rPr lang="vi-VN" smtClean="0"/>
              <a:t> quan hệ generalization</a:t>
            </a:r>
            <a:r>
              <a:rPr lang="en-US" smtClean="0"/>
              <a:t>(tổng</a:t>
            </a:r>
            <a:r>
              <a:rPr lang="en-US" baseline="0" smtClean="0"/>
              <a:t> quát hóa)</a:t>
            </a:r>
            <a:r>
              <a:rPr lang="vi-VN" smtClean="0"/>
              <a:t> </a:t>
            </a:r>
            <a:r>
              <a:rPr lang="en-US" smtClean="0"/>
              <a:t>giữa</a:t>
            </a:r>
            <a:r>
              <a:rPr lang="vi-VN" smtClean="0"/>
              <a:t> một Use Case cụ thể hơn (specifilized) đến với một Use Case tổng quát hơn (generalized)</a:t>
            </a:r>
            <a:r>
              <a:rPr lang="en-US" smtClean="0"/>
              <a:t>. Khi</a:t>
            </a:r>
            <a:r>
              <a:rPr lang="en-US" baseline="0" smtClean="0"/>
              <a:t> đó các chức năng …. Sẽ là các chức năng cự thể/chi tiết của quản lý…. Ở đây chức năng manage …. sử dụng mối quan hệ include tới đăng nhập cho nên để chức năng manage … được thực thi thì chức năng đăng nhập phải cần được hoàn thành</a:t>
            </a:r>
            <a:endParaRPr lang="en-US"/>
          </a:p>
        </p:txBody>
      </p:sp>
      <p:sp>
        <p:nvSpPr>
          <p:cNvPr id="4" name="Slide Number Placeholder 3"/>
          <p:cNvSpPr>
            <a:spLocks noGrp="1"/>
          </p:cNvSpPr>
          <p:nvPr>
            <p:ph type="sldNum" sz="quarter" idx="10"/>
          </p:nvPr>
        </p:nvSpPr>
        <p:spPr/>
        <p:txBody>
          <a:bodyPr/>
          <a:lstStyle/>
          <a:p>
            <a:fld id="{2F53D24B-FBBA-4824-9298-815D2546BF0D}" type="slidenum">
              <a:rPr lang="en-US" smtClean="0"/>
              <a:t>31</a:t>
            </a:fld>
            <a:endParaRPr lang="en-US"/>
          </a:p>
        </p:txBody>
      </p:sp>
    </p:spTree>
    <p:extLst>
      <p:ext uri="{BB962C8B-B14F-4D97-AF65-F5344CB8AC3E}">
        <p14:creationId xmlns:p14="http://schemas.microsoft.com/office/powerpoint/2010/main" val="10254165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Ở</a:t>
            </a:r>
            <a:r>
              <a:rPr lang="en-US" baseline="0" smtClean="0"/>
              <a:t> đây nhóm chung em sử dụng mối</a:t>
            </a:r>
            <a:r>
              <a:rPr lang="vi-VN" smtClean="0"/>
              <a:t> quan hệ generalization</a:t>
            </a:r>
            <a:r>
              <a:rPr lang="en-US" smtClean="0"/>
              <a:t>(tổng</a:t>
            </a:r>
            <a:r>
              <a:rPr lang="en-US" baseline="0" smtClean="0"/>
              <a:t> quát hóa)</a:t>
            </a:r>
            <a:r>
              <a:rPr lang="vi-VN" smtClean="0"/>
              <a:t> </a:t>
            </a:r>
            <a:r>
              <a:rPr lang="en-US" smtClean="0"/>
              <a:t>giữa</a:t>
            </a:r>
            <a:r>
              <a:rPr lang="vi-VN" smtClean="0"/>
              <a:t> một Use Case cụ thể hơn (specifilized) đến với một Use Case tổng quát hơn (generalized)</a:t>
            </a:r>
            <a:r>
              <a:rPr lang="en-US" smtClean="0"/>
              <a:t>. Khi</a:t>
            </a:r>
            <a:r>
              <a:rPr lang="en-US" baseline="0" smtClean="0"/>
              <a:t> đó các chức năng …. Sẽ là các chức năng cự thể/chi tiết của quản lý…. Ở đây chức năng manage …. sử dụng mối quan hệ include tới đăng nhập cho nên để chức năng manage … được thực thi thì chức năng đăng nhập phải cần được hoàn thành</a:t>
            </a:r>
            <a:endParaRPr lang="en-US"/>
          </a:p>
        </p:txBody>
      </p:sp>
      <p:sp>
        <p:nvSpPr>
          <p:cNvPr id="4" name="Slide Number Placeholder 3"/>
          <p:cNvSpPr>
            <a:spLocks noGrp="1"/>
          </p:cNvSpPr>
          <p:nvPr>
            <p:ph type="sldNum" sz="quarter" idx="10"/>
          </p:nvPr>
        </p:nvSpPr>
        <p:spPr/>
        <p:txBody>
          <a:bodyPr/>
          <a:lstStyle/>
          <a:p>
            <a:fld id="{2F53D24B-FBBA-4824-9298-815D2546BF0D}" type="slidenum">
              <a:rPr lang="en-US" smtClean="0"/>
              <a:t>32</a:t>
            </a:fld>
            <a:endParaRPr lang="en-US"/>
          </a:p>
        </p:txBody>
      </p:sp>
    </p:spTree>
    <p:extLst>
      <p:ext uri="{BB962C8B-B14F-4D97-AF65-F5344CB8AC3E}">
        <p14:creationId xmlns:p14="http://schemas.microsoft.com/office/powerpoint/2010/main" val="406523404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Tính</a:t>
            </a:r>
            <a:r>
              <a:rPr lang="en-US" baseline="0" smtClean="0"/>
              <a:t> dễ sử dụng của hệ thống: </a:t>
            </a:r>
            <a:r>
              <a:rPr lang="en-US" smtClean="0"/>
              <a:t>Giao diện</a:t>
            </a:r>
            <a:r>
              <a:rPr lang="en-US" baseline="0" smtClean="0"/>
              <a:t> phải dễ sử dụng, ngay cả khi lần đầu nhìn vào nhìn vào, người dùng có thể hiểu ngay lập tức những chức năng của từng nút hoặc biểu tượng được sử dụng.</a:t>
            </a:r>
            <a:endParaRPr lang="en-US" smtClean="0"/>
          </a:p>
          <a:p>
            <a:r>
              <a:rPr lang="en-US" smtClean="0"/>
              <a:t>Hiệu</a:t>
            </a:r>
            <a:r>
              <a:rPr lang="en-US" baseline="0" smtClean="0"/>
              <a:t> suất : đảm bảo được 95% thời gian sử dụng, thời gian trung bình giữa bắt đầu và chạy là từ 5-7s, thời gian trung bình giữa mỗi chức năng là nhỏ hơn 3s.</a:t>
            </a:r>
            <a:endParaRPr lang="en-US" smtClean="0"/>
          </a:p>
          <a:p>
            <a:r>
              <a:rPr lang="en-US" baseline="0" smtClean="0"/>
              <a:t>Độ tin cậy: Sau khoảng 10 lần sử dụng phần mềm thì có thể sẽ gặp lỗi. Số lỗi xảy ra sau 1 tuần thử ngiệm là 2.</a:t>
            </a:r>
          </a:p>
          <a:p>
            <a:endParaRPr lang="en-US"/>
          </a:p>
        </p:txBody>
      </p:sp>
      <p:sp>
        <p:nvSpPr>
          <p:cNvPr id="4" name="Slide Number Placeholder 3"/>
          <p:cNvSpPr>
            <a:spLocks noGrp="1"/>
          </p:cNvSpPr>
          <p:nvPr>
            <p:ph type="sldNum" sz="quarter" idx="10"/>
          </p:nvPr>
        </p:nvSpPr>
        <p:spPr/>
        <p:txBody>
          <a:bodyPr/>
          <a:lstStyle/>
          <a:p>
            <a:fld id="{2F53D24B-FBBA-4824-9298-815D2546BF0D}" type="slidenum">
              <a:rPr lang="en-US" smtClean="0"/>
              <a:t>33</a:t>
            </a:fld>
            <a:endParaRPr lang="en-US"/>
          </a:p>
        </p:txBody>
      </p:sp>
    </p:spTree>
    <p:extLst>
      <p:ext uri="{BB962C8B-B14F-4D97-AF65-F5344CB8AC3E}">
        <p14:creationId xmlns:p14="http://schemas.microsoft.com/office/powerpoint/2010/main" val="425461800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vi-VN" dirty="0" smtClean="0"/>
          </a:p>
        </p:txBody>
      </p:sp>
      <p:sp>
        <p:nvSpPr>
          <p:cNvPr id="2458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A1BB4EED-8789-4FE7-9429-0CF9B8333E34}" type="slidenum">
              <a:rPr lang="vi-VN" smtClean="0">
                <a:latin typeface="Arial" panose="020B0604020202020204" pitchFamily="34" charset="0"/>
              </a:rPr>
              <a:pPr>
                <a:spcBef>
                  <a:spcPct val="0"/>
                </a:spcBef>
              </a:pPr>
              <a:t>34</a:t>
            </a:fld>
            <a:endParaRPr lang="vi-VN" smtClean="0">
              <a:latin typeface="Arial" panose="020B0604020202020204" pitchFamily="34" charset="0"/>
            </a:endParaRPr>
          </a:p>
        </p:txBody>
      </p:sp>
    </p:spTree>
    <p:extLst>
      <p:ext uri="{BB962C8B-B14F-4D97-AF65-F5344CB8AC3E}">
        <p14:creationId xmlns:p14="http://schemas.microsoft.com/office/powerpoint/2010/main" val="220206180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Nhóm</a:t>
            </a:r>
            <a:r>
              <a:rPr lang="en-US" baseline="0" dirty="0" smtClean="0"/>
              <a:t> e </a:t>
            </a:r>
            <a:r>
              <a:rPr lang="en-US" baseline="0" dirty="0" err="1" smtClean="0"/>
              <a:t>áp</a:t>
            </a:r>
            <a:r>
              <a:rPr lang="en-US" baseline="0" dirty="0" smtClean="0"/>
              <a:t> </a:t>
            </a:r>
            <a:r>
              <a:rPr lang="en-US" baseline="0" dirty="0" err="1" smtClean="0"/>
              <a:t>dụng</a:t>
            </a:r>
            <a:r>
              <a:rPr lang="en-US" baseline="0" dirty="0" smtClean="0"/>
              <a:t> </a:t>
            </a:r>
            <a:r>
              <a:rPr lang="en-US" baseline="0" dirty="0" err="1" smtClean="0"/>
              <a:t>công</a:t>
            </a:r>
            <a:r>
              <a:rPr lang="en-US" baseline="0" dirty="0" smtClean="0"/>
              <a:t> </a:t>
            </a:r>
            <a:r>
              <a:rPr lang="en-US" baseline="0" dirty="0" err="1" smtClean="0"/>
              <a:t>nghệ</a:t>
            </a:r>
            <a:r>
              <a:rPr lang="en-US" baseline="0" dirty="0" smtClean="0"/>
              <a:t> MVC </a:t>
            </a:r>
            <a:r>
              <a:rPr lang="en-US" baseline="0" dirty="0" err="1" smtClean="0"/>
              <a:t>kết</a:t>
            </a:r>
            <a:r>
              <a:rPr lang="en-US" baseline="0" dirty="0" smtClean="0"/>
              <a:t> </a:t>
            </a:r>
            <a:r>
              <a:rPr lang="en-US" baseline="0" dirty="0" err="1" smtClean="0"/>
              <a:t>hợp</a:t>
            </a:r>
            <a:r>
              <a:rPr lang="en-US" baseline="0" dirty="0" smtClean="0"/>
              <a:t> </a:t>
            </a:r>
            <a:r>
              <a:rPr lang="en-US" baseline="0" dirty="0" err="1" smtClean="0"/>
              <a:t>vơi</a:t>
            </a:r>
            <a:r>
              <a:rPr lang="en-US" baseline="0" dirty="0" smtClean="0"/>
              <a:t> </a:t>
            </a:r>
            <a:r>
              <a:rPr lang="en-US" baseline="0" dirty="0" err="1" smtClean="0"/>
              <a:t>mô</a:t>
            </a:r>
            <a:r>
              <a:rPr lang="en-US" baseline="0" dirty="0" smtClean="0"/>
              <a:t> </a:t>
            </a:r>
            <a:r>
              <a:rPr lang="en-US" baseline="0" dirty="0" err="1" smtClean="0"/>
              <a:t>hình</a:t>
            </a:r>
            <a:r>
              <a:rPr lang="en-US" baseline="0" dirty="0" smtClean="0"/>
              <a:t> 3 </a:t>
            </a:r>
            <a:r>
              <a:rPr lang="en-US" baseline="0" dirty="0" err="1" smtClean="0"/>
              <a:t>lớp</a:t>
            </a:r>
            <a:r>
              <a:rPr lang="en-US" baseline="0" dirty="0" smtClean="0"/>
              <a:t>.</a:t>
            </a:r>
          </a:p>
          <a:p>
            <a:r>
              <a:rPr lang="en-US" baseline="0" dirty="0" err="1" smtClean="0"/>
              <a:t>Tầng</a:t>
            </a:r>
            <a:r>
              <a:rPr lang="en-US" baseline="0" dirty="0" smtClean="0"/>
              <a:t> </a:t>
            </a:r>
            <a:r>
              <a:rPr lang="en-US" baseline="0" dirty="0" err="1" smtClean="0"/>
              <a:t>đâu</a:t>
            </a:r>
            <a:r>
              <a:rPr lang="en-US" baseline="0" dirty="0" smtClean="0"/>
              <a:t> </a:t>
            </a:r>
            <a:r>
              <a:rPr lang="en-US" baseline="0" dirty="0" err="1" smtClean="0"/>
              <a:t>tiên</a:t>
            </a:r>
            <a:r>
              <a:rPr lang="en-US" baseline="0" dirty="0" smtClean="0"/>
              <a:t> la </a:t>
            </a:r>
            <a:r>
              <a:rPr lang="en-US" baseline="0" dirty="0" err="1" smtClean="0"/>
              <a:t>brower</a:t>
            </a:r>
            <a:r>
              <a:rPr lang="en-US" baseline="0" dirty="0" smtClean="0"/>
              <a:t> </a:t>
            </a:r>
            <a:r>
              <a:rPr lang="en-US" baseline="0" dirty="0" err="1" smtClean="0"/>
              <a:t>tương</a:t>
            </a:r>
            <a:r>
              <a:rPr lang="en-US" baseline="0" dirty="0" smtClean="0"/>
              <a:t> </a:t>
            </a:r>
            <a:r>
              <a:rPr lang="en-US" baseline="0" dirty="0" err="1" smtClean="0"/>
              <a:t>tác</a:t>
            </a:r>
            <a:r>
              <a:rPr lang="en-US" baseline="0" dirty="0" smtClean="0"/>
              <a:t> </a:t>
            </a:r>
            <a:r>
              <a:rPr lang="en-US" baseline="0" dirty="0" err="1" smtClean="0"/>
              <a:t>vơi</a:t>
            </a:r>
            <a:r>
              <a:rPr lang="en-US" baseline="0" dirty="0" smtClean="0"/>
              <a:t> ng </a:t>
            </a:r>
            <a:r>
              <a:rPr lang="en-US" baseline="0" dirty="0" err="1" smtClean="0"/>
              <a:t>dùng</a:t>
            </a:r>
            <a:r>
              <a:rPr lang="en-US" baseline="0" dirty="0" smtClean="0"/>
              <a:t>.</a:t>
            </a:r>
          </a:p>
          <a:p>
            <a:r>
              <a:rPr lang="en-US" baseline="0" dirty="0" err="1" smtClean="0"/>
              <a:t>Tầng</a:t>
            </a:r>
            <a:r>
              <a:rPr lang="en-US" baseline="0" dirty="0" smtClean="0"/>
              <a:t> ở </a:t>
            </a:r>
            <a:r>
              <a:rPr lang="en-US" baseline="0" dirty="0" err="1" smtClean="0"/>
              <a:t>giữa</a:t>
            </a:r>
            <a:r>
              <a:rPr lang="en-US" baseline="0" dirty="0" smtClean="0"/>
              <a:t> la </a:t>
            </a:r>
            <a:r>
              <a:rPr lang="en-US" baseline="0" dirty="0" err="1" smtClean="0"/>
              <a:t>tầng</a:t>
            </a:r>
            <a:r>
              <a:rPr lang="en-US" baseline="0" dirty="0" smtClean="0"/>
              <a:t> LFMS,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Trong</a:t>
            </a:r>
            <a:r>
              <a:rPr lang="en-US" baseline="0" dirty="0" smtClean="0"/>
              <a:t> </a:t>
            </a:r>
            <a:r>
              <a:rPr lang="en-US" baseline="0" dirty="0" err="1" smtClean="0"/>
              <a:t>đây</a:t>
            </a:r>
            <a:r>
              <a:rPr lang="en-US" baseline="0" dirty="0" smtClean="0"/>
              <a:t>, </a:t>
            </a:r>
          </a:p>
          <a:p>
            <a:r>
              <a:rPr lang="en-US" baseline="0" dirty="0" smtClean="0"/>
              <a:t>Presentation layer. </a:t>
            </a:r>
            <a:r>
              <a:rPr lang="en-US" baseline="0" dirty="0" err="1" smtClean="0"/>
              <a:t>Trong</a:t>
            </a:r>
            <a:r>
              <a:rPr lang="en-US" baseline="0" dirty="0" smtClean="0"/>
              <a:t> </a:t>
            </a:r>
            <a:r>
              <a:rPr lang="en-US" baseline="0" dirty="0" err="1" smtClean="0"/>
              <a:t>lớp</a:t>
            </a:r>
            <a:r>
              <a:rPr lang="en-US" baseline="0" dirty="0" smtClean="0"/>
              <a:t> </a:t>
            </a:r>
            <a:r>
              <a:rPr lang="en-US" baseline="0" dirty="0" err="1" smtClean="0"/>
              <a:t>này</a:t>
            </a:r>
            <a:r>
              <a:rPr lang="en-US" baseline="0" dirty="0" smtClean="0"/>
              <a:t>, </a:t>
            </a:r>
            <a:r>
              <a:rPr lang="en-US" baseline="0" dirty="0" err="1" smtClean="0"/>
              <a:t>nhóm</a:t>
            </a:r>
            <a:r>
              <a:rPr lang="en-US" baseline="0" dirty="0" smtClean="0"/>
              <a:t> </a:t>
            </a:r>
            <a:r>
              <a:rPr lang="en-US" baseline="0" dirty="0" err="1" smtClean="0"/>
              <a:t>áp</a:t>
            </a:r>
            <a:r>
              <a:rPr lang="en-US" baseline="0" dirty="0" smtClean="0"/>
              <a:t> </a:t>
            </a:r>
            <a:r>
              <a:rPr lang="en-US" baseline="0" dirty="0" err="1" smtClean="0"/>
              <a:t>dụng</a:t>
            </a:r>
            <a:r>
              <a:rPr lang="en-US" baseline="0" dirty="0" smtClean="0"/>
              <a:t> </a:t>
            </a:r>
            <a:r>
              <a:rPr lang="en-US" baseline="0" dirty="0" err="1" smtClean="0"/>
              <a:t>mô</a:t>
            </a:r>
            <a:r>
              <a:rPr lang="en-US" baseline="0" dirty="0" smtClean="0"/>
              <a:t> </a:t>
            </a:r>
            <a:r>
              <a:rPr lang="en-US" baseline="0" dirty="0" err="1" smtClean="0"/>
              <a:t>hình</a:t>
            </a:r>
            <a:r>
              <a:rPr lang="en-US" baseline="0" dirty="0" smtClean="0"/>
              <a:t> MVC </a:t>
            </a:r>
            <a:r>
              <a:rPr lang="en-US" baseline="0" dirty="0" err="1" smtClean="0"/>
              <a:t>bao</a:t>
            </a:r>
            <a:r>
              <a:rPr lang="en-US" baseline="0" dirty="0" smtClean="0"/>
              <a:t> </a:t>
            </a:r>
            <a:r>
              <a:rPr lang="en-US" baseline="0" dirty="0" err="1" smtClean="0"/>
              <a:t>gồm</a:t>
            </a:r>
            <a:r>
              <a:rPr lang="en-US" baseline="0" dirty="0" smtClean="0"/>
              <a:t>  </a:t>
            </a:r>
            <a:r>
              <a:rPr lang="en-US" baseline="0" dirty="0" err="1" smtClean="0"/>
              <a:t>View,Model</a:t>
            </a:r>
            <a:r>
              <a:rPr lang="en-US" baseline="0" dirty="0" smtClean="0"/>
              <a:t> (</a:t>
            </a:r>
            <a:r>
              <a:rPr lang="en-US" baseline="0" dirty="0" err="1" smtClean="0"/>
              <a:t>Json</a:t>
            </a:r>
            <a:r>
              <a:rPr lang="en-US" baseline="0" dirty="0" smtClean="0"/>
              <a:t> Object)</a:t>
            </a:r>
          </a:p>
          <a:p>
            <a:r>
              <a:rPr lang="en-US" baseline="0" dirty="0" smtClean="0"/>
              <a:t>BLO: </a:t>
            </a:r>
            <a:r>
              <a:rPr lang="en-US" baseline="0" dirty="0" err="1" smtClean="0"/>
              <a:t>Tầng</a:t>
            </a:r>
            <a:r>
              <a:rPr lang="en-US" baseline="0" dirty="0" smtClean="0"/>
              <a:t> </a:t>
            </a:r>
            <a:r>
              <a:rPr lang="en-US" baseline="0" dirty="0" err="1" smtClean="0"/>
              <a:t>bussiness</a:t>
            </a:r>
            <a:r>
              <a:rPr lang="en-US" baseline="0" dirty="0" smtClean="0"/>
              <a:t> logic: </a:t>
            </a:r>
            <a:r>
              <a:rPr lang="en-US" sz="1200" b="0" i="0" kern="1200" dirty="0" err="1" smtClean="0">
                <a:solidFill>
                  <a:schemeClr val="tx1"/>
                </a:solidFill>
                <a:effectLst/>
                <a:latin typeface="+mn-lt"/>
                <a:ea typeface="+mn-ea"/>
                <a:cs typeface="+mn-cs"/>
              </a:rPr>
              <a:t>Lớp</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này</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thực</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hiện</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các</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nghiệp</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vụ</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chính</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của</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hệ</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thống</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sử</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dụng</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các</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hàm</a:t>
            </a:r>
            <a:r>
              <a:rPr lang="en-US" sz="1200" b="0" i="0" kern="1200" dirty="0" smtClean="0">
                <a:solidFill>
                  <a:schemeClr val="tx1"/>
                </a:solidFill>
                <a:effectLst/>
                <a:latin typeface="+mn-lt"/>
                <a:ea typeface="+mn-ea"/>
                <a:cs typeface="+mn-cs"/>
              </a:rPr>
              <a:t> do </a:t>
            </a:r>
            <a:r>
              <a:rPr lang="en-US" sz="1200" b="0" i="0" kern="1200" dirty="0" err="1" smtClean="0">
                <a:solidFill>
                  <a:schemeClr val="tx1"/>
                </a:solidFill>
                <a:effectLst/>
                <a:latin typeface="+mn-lt"/>
                <a:ea typeface="+mn-ea"/>
                <a:cs typeface="+mn-cs"/>
              </a:rPr>
              <a:t>lớp</a:t>
            </a:r>
            <a:r>
              <a:rPr lang="en-US" sz="1200" b="1" i="0" kern="1200" dirty="0" err="1" smtClean="0">
                <a:solidFill>
                  <a:schemeClr val="tx1"/>
                </a:solidFill>
                <a:effectLst/>
                <a:latin typeface="+mn-lt"/>
                <a:ea typeface="+mn-ea"/>
                <a:cs typeface="+mn-cs"/>
              </a:rPr>
              <a:t>Data</a:t>
            </a:r>
            <a:r>
              <a:rPr lang="en-US" sz="1200" b="1" i="0" kern="1200" dirty="0" smtClean="0">
                <a:solidFill>
                  <a:schemeClr val="tx1"/>
                </a:solidFill>
                <a:effectLst/>
                <a:latin typeface="+mn-lt"/>
                <a:ea typeface="+mn-ea"/>
                <a:cs typeface="+mn-cs"/>
              </a:rPr>
              <a:t> Access</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cung</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cấp</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và</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trả</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về</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kết</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quả</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cho</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lớp</a:t>
            </a:r>
            <a:r>
              <a:rPr lang="en-US" sz="1200" b="0" i="0" kern="1200" dirty="0" smtClean="0">
                <a:solidFill>
                  <a:schemeClr val="tx1"/>
                </a:solidFill>
                <a:effectLst/>
                <a:latin typeface="+mn-lt"/>
                <a:ea typeface="+mn-ea"/>
                <a:cs typeface="+mn-cs"/>
              </a:rPr>
              <a:t> </a:t>
            </a:r>
            <a:r>
              <a:rPr lang="en-US" sz="1200" b="1" i="0" kern="1200" dirty="0" smtClean="0">
                <a:solidFill>
                  <a:schemeClr val="tx1"/>
                </a:solidFill>
                <a:effectLst/>
                <a:latin typeface="+mn-lt"/>
                <a:ea typeface="+mn-ea"/>
                <a:cs typeface="+mn-cs"/>
              </a:rPr>
              <a:t>Presentation</a:t>
            </a:r>
            <a:endParaRPr lang="en-US" baseline="0" dirty="0" smtClean="0"/>
          </a:p>
          <a:p>
            <a:r>
              <a:rPr lang="en-US" baseline="0" dirty="0" smtClean="0"/>
              <a:t>DAO: </a:t>
            </a:r>
            <a:r>
              <a:rPr lang="en-US" baseline="0" dirty="0" err="1" smtClean="0"/>
              <a:t>thực</a:t>
            </a:r>
            <a:r>
              <a:rPr lang="en-US" baseline="0" dirty="0" smtClean="0"/>
              <a:t> </a:t>
            </a:r>
            <a:r>
              <a:rPr lang="en-US" baseline="0" dirty="0" err="1" smtClean="0"/>
              <a:t>hiện</a:t>
            </a:r>
            <a:r>
              <a:rPr lang="en-US" baseline="0" dirty="0" smtClean="0"/>
              <a:t> </a:t>
            </a:r>
            <a:r>
              <a:rPr lang="en-US" baseline="0" dirty="0" err="1" smtClean="0"/>
              <a:t>tất</a:t>
            </a:r>
            <a:r>
              <a:rPr lang="en-US" baseline="0" dirty="0" smtClean="0"/>
              <a:t> </a:t>
            </a:r>
            <a:r>
              <a:rPr lang="en-US" baseline="0" dirty="0" err="1" smtClean="0"/>
              <a:t>cả</a:t>
            </a:r>
            <a:r>
              <a:rPr lang="en-US" baseline="0" dirty="0" smtClean="0"/>
              <a:t> </a:t>
            </a:r>
            <a:r>
              <a:rPr lang="en-US" baseline="0" dirty="0" err="1" smtClean="0"/>
              <a:t>các</a:t>
            </a:r>
            <a:r>
              <a:rPr lang="en-US" baseline="0" dirty="0" smtClean="0"/>
              <a:t> </a:t>
            </a:r>
            <a:r>
              <a:rPr lang="en-US" baseline="0" dirty="0" err="1" smtClean="0"/>
              <a:t>truy</a:t>
            </a:r>
            <a:r>
              <a:rPr lang="en-US" baseline="0" dirty="0" smtClean="0"/>
              <a:t> </a:t>
            </a:r>
            <a:r>
              <a:rPr lang="en-US" baseline="0" dirty="0" err="1" smtClean="0"/>
              <a:t>cập</a:t>
            </a:r>
            <a:r>
              <a:rPr lang="en-US" baseline="0" dirty="0" smtClean="0"/>
              <a:t> </a:t>
            </a:r>
            <a:r>
              <a:rPr lang="en-US" baseline="0" dirty="0" err="1" smtClean="0"/>
              <a:t>dự</a:t>
            </a:r>
            <a:r>
              <a:rPr lang="en-US" baseline="0" dirty="0" smtClean="0"/>
              <a:t> </a:t>
            </a:r>
            <a:r>
              <a:rPr lang="en-US" baseline="0" dirty="0" err="1" smtClean="0"/>
              <a:t>diệu</a:t>
            </a:r>
            <a:r>
              <a:rPr lang="en-US" baseline="0" dirty="0" smtClean="0"/>
              <a:t> </a:t>
            </a:r>
            <a:r>
              <a:rPr lang="en-US" baseline="0" dirty="0" err="1" smtClean="0"/>
              <a:t>xuong</a:t>
            </a:r>
            <a:r>
              <a:rPr lang="en-US" baseline="0" dirty="0" smtClean="0"/>
              <a:t> database</a:t>
            </a:r>
          </a:p>
          <a:p>
            <a:r>
              <a:rPr lang="en-US" baseline="0" dirty="0" smtClean="0"/>
              <a:t>Utility: </a:t>
            </a:r>
            <a:r>
              <a:rPr lang="en-US" baseline="0" dirty="0" err="1" smtClean="0"/>
              <a:t>chưa</a:t>
            </a:r>
            <a:r>
              <a:rPr lang="en-US" baseline="0" dirty="0" smtClean="0"/>
              <a:t> </a:t>
            </a:r>
            <a:r>
              <a:rPr lang="en-US" baseline="0" dirty="0" err="1" smtClean="0"/>
              <a:t>cac</a:t>
            </a:r>
            <a:r>
              <a:rPr lang="en-US" baseline="0" dirty="0" smtClean="0"/>
              <a:t> class parse </a:t>
            </a:r>
            <a:r>
              <a:rPr lang="en-US" baseline="0" dirty="0" err="1" smtClean="0"/>
              <a:t>dự</a:t>
            </a:r>
            <a:r>
              <a:rPr lang="en-US" baseline="0" dirty="0" smtClean="0"/>
              <a:t> </a:t>
            </a:r>
            <a:r>
              <a:rPr lang="en-US" baseline="0" dirty="0" err="1" smtClean="0"/>
              <a:t>liệu</a:t>
            </a:r>
            <a:r>
              <a:rPr lang="en-US" baseline="0" dirty="0" smtClean="0"/>
              <a:t> </a:t>
            </a:r>
            <a:r>
              <a:rPr lang="en-US" baseline="0" dirty="0" err="1" smtClean="0"/>
              <a:t>đc</a:t>
            </a:r>
            <a:r>
              <a:rPr lang="en-US" baseline="0" dirty="0" smtClean="0"/>
              <a:t> </a:t>
            </a:r>
            <a:r>
              <a:rPr lang="en-US" baseline="0" dirty="0" err="1" smtClean="0"/>
              <a:t>sử</a:t>
            </a:r>
            <a:r>
              <a:rPr lang="en-US" baseline="0" dirty="0" smtClean="0"/>
              <a:t> </a:t>
            </a:r>
            <a:r>
              <a:rPr lang="en-US" baseline="0" dirty="0" err="1" smtClean="0"/>
              <a:t>dụng</a:t>
            </a:r>
            <a:r>
              <a:rPr lang="en-US" baseline="0" dirty="0" smtClean="0"/>
              <a:t> </a:t>
            </a:r>
            <a:r>
              <a:rPr lang="en-US" baseline="0" dirty="0" err="1" smtClean="0"/>
              <a:t>chung</a:t>
            </a:r>
            <a:r>
              <a:rPr lang="en-US" baseline="0" dirty="0" smtClean="0"/>
              <a:t> </a:t>
            </a:r>
            <a:r>
              <a:rPr lang="en-US" baseline="0" dirty="0" err="1" smtClean="0"/>
              <a:t>cho</a:t>
            </a:r>
            <a:r>
              <a:rPr lang="en-US" baseline="0" dirty="0" smtClean="0"/>
              <a:t> 3 </a:t>
            </a:r>
            <a:r>
              <a:rPr lang="en-US" baseline="0" dirty="0" err="1" smtClean="0"/>
              <a:t>lớp</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2F53D24B-FBBA-4824-9298-815D2546BF0D}" type="slidenum">
              <a:rPr lang="en-US" smtClean="0"/>
              <a:t>35</a:t>
            </a:fld>
            <a:endParaRPr lang="en-US"/>
          </a:p>
        </p:txBody>
      </p:sp>
    </p:spTree>
    <p:extLst>
      <p:ext uri="{BB962C8B-B14F-4D97-AF65-F5344CB8AC3E}">
        <p14:creationId xmlns:p14="http://schemas.microsoft.com/office/powerpoint/2010/main" val="54696949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err="1" smtClean="0"/>
              <a:t>Sơ</a:t>
            </a:r>
            <a:r>
              <a:rPr lang="en-US" baseline="0" dirty="0" smtClean="0"/>
              <a:t> </a:t>
            </a:r>
            <a:r>
              <a:rPr lang="en-US" baseline="0" dirty="0" err="1" smtClean="0"/>
              <a:t>đồ</a:t>
            </a:r>
            <a:r>
              <a:rPr lang="en-US" dirty="0" smtClean="0"/>
              <a:t> </a:t>
            </a:r>
            <a:r>
              <a:rPr lang="en-US" dirty="0" err="1" smtClean="0"/>
              <a:t>Cấu</a:t>
            </a:r>
            <a:r>
              <a:rPr lang="en-US" baseline="0" dirty="0" smtClean="0"/>
              <a:t> </a:t>
            </a:r>
            <a:r>
              <a:rPr lang="en-US" baseline="0" dirty="0" err="1" smtClean="0"/>
              <a:t>trúc</a:t>
            </a:r>
            <a:r>
              <a:rPr lang="en-US" baseline="0" dirty="0" smtClean="0"/>
              <a:t> </a:t>
            </a:r>
            <a:r>
              <a:rPr lang="en-US" baseline="0" dirty="0" err="1" smtClean="0"/>
              <a:t>cụ</a:t>
            </a:r>
            <a:r>
              <a:rPr lang="en-US" baseline="0" dirty="0" smtClean="0"/>
              <a:t> </a:t>
            </a:r>
            <a:r>
              <a:rPr lang="en-US" baseline="0" dirty="0" err="1" smtClean="0"/>
              <a:t>thể</a:t>
            </a:r>
            <a:r>
              <a:rPr lang="en-US" baseline="0" dirty="0" smtClean="0"/>
              <a:t> </a:t>
            </a:r>
            <a:r>
              <a:rPr lang="en-US" baseline="0" dirty="0" err="1" smtClean="0"/>
              <a:t>của</a:t>
            </a:r>
            <a:r>
              <a:rPr lang="en-US" baseline="0" dirty="0" smtClean="0"/>
              <a:t> </a:t>
            </a:r>
            <a:r>
              <a:rPr lang="en-US" baseline="0" dirty="0" err="1" smtClean="0"/>
              <a:t>dự</a:t>
            </a:r>
            <a:r>
              <a:rPr lang="en-US" baseline="0" dirty="0" smtClean="0"/>
              <a:t> </a:t>
            </a:r>
            <a:r>
              <a:rPr lang="en-US" baseline="0" dirty="0" err="1" smtClean="0"/>
              <a:t>án</a:t>
            </a:r>
            <a:r>
              <a:rPr lang="en-US" baseline="0" dirty="0" smtClean="0"/>
              <a:t>:</a:t>
            </a:r>
          </a:p>
          <a:p>
            <a:pPr marL="628650" lvl="1" indent="-171450">
              <a:buFontTx/>
              <a:buChar char="-"/>
            </a:pPr>
            <a:r>
              <a:rPr lang="en-US" baseline="0" dirty="0" err="1" smtClean="0"/>
              <a:t>Gói</a:t>
            </a:r>
            <a:r>
              <a:rPr lang="en-US" baseline="0" dirty="0" smtClean="0"/>
              <a:t> View: </a:t>
            </a:r>
            <a:r>
              <a:rPr lang="en-US" baseline="0" dirty="0" err="1" smtClean="0"/>
              <a:t>chứa</a:t>
            </a:r>
            <a:r>
              <a:rPr lang="en-US" baseline="0" dirty="0" smtClean="0"/>
              <a:t> </a:t>
            </a:r>
            <a:r>
              <a:rPr lang="en-US" baseline="0" dirty="0" err="1" smtClean="0"/>
              <a:t>các</a:t>
            </a:r>
            <a:r>
              <a:rPr lang="en-US" baseline="0" dirty="0" smtClean="0"/>
              <a:t> </a:t>
            </a:r>
            <a:r>
              <a:rPr lang="en-US" baseline="0" dirty="0" err="1" smtClean="0"/>
              <a:t>trang</a:t>
            </a:r>
            <a:r>
              <a:rPr lang="en-US" baseline="0" dirty="0" smtClean="0"/>
              <a:t> </a:t>
            </a:r>
            <a:r>
              <a:rPr lang="en-US" baseline="0" dirty="0" err="1" smtClean="0"/>
              <a:t>giao</a:t>
            </a:r>
            <a:r>
              <a:rPr lang="en-US" baseline="0" dirty="0" smtClean="0"/>
              <a:t> </a:t>
            </a:r>
            <a:r>
              <a:rPr lang="en-US" baseline="0" dirty="0" err="1" smtClean="0"/>
              <a:t>diện</a:t>
            </a:r>
            <a:r>
              <a:rPr lang="en-US" baseline="0" dirty="0" smtClean="0"/>
              <a:t>, </a:t>
            </a:r>
            <a:r>
              <a:rPr lang="en-US" baseline="0" dirty="0" err="1" smtClean="0"/>
              <a:t>trang</a:t>
            </a:r>
            <a:r>
              <a:rPr lang="en-US" baseline="0" dirty="0" smtClean="0"/>
              <a:t> View </a:t>
            </a:r>
            <a:r>
              <a:rPr lang="en-US" baseline="0" dirty="0" err="1" smtClean="0"/>
              <a:t>trình</a:t>
            </a:r>
            <a:r>
              <a:rPr lang="en-US" baseline="0" dirty="0" smtClean="0"/>
              <a:t> bay </a:t>
            </a:r>
            <a:r>
              <a:rPr lang="en-US" baseline="0" dirty="0" err="1" smtClean="0"/>
              <a:t>cho</a:t>
            </a:r>
            <a:r>
              <a:rPr lang="en-US" baseline="0" dirty="0" smtClean="0"/>
              <a:t> </a:t>
            </a:r>
            <a:r>
              <a:rPr lang="en-US" baseline="0" dirty="0" err="1" smtClean="0"/>
              <a:t>ngươi</a:t>
            </a:r>
            <a:r>
              <a:rPr lang="en-US" baseline="0" dirty="0" smtClean="0"/>
              <a:t> </a:t>
            </a:r>
            <a:r>
              <a:rPr lang="en-US" baseline="0" dirty="0" err="1" smtClean="0"/>
              <a:t>dụng</a:t>
            </a:r>
            <a:r>
              <a:rPr lang="en-US" baseline="0" dirty="0" smtClean="0"/>
              <a:t>.</a:t>
            </a:r>
          </a:p>
          <a:p>
            <a:pPr marL="628650" lvl="1" indent="-171450">
              <a:buFontTx/>
              <a:buChar char="-"/>
            </a:pPr>
            <a:r>
              <a:rPr lang="en-US" baseline="0" dirty="0" err="1" smtClean="0"/>
              <a:t>Json</a:t>
            </a:r>
            <a:r>
              <a:rPr lang="en-US" baseline="0" dirty="0" smtClean="0"/>
              <a:t> Object: </a:t>
            </a:r>
            <a:r>
              <a:rPr lang="en-US" baseline="0" dirty="0" err="1" smtClean="0"/>
              <a:t>đc</a:t>
            </a:r>
            <a:r>
              <a:rPr lang="en-US" baseline="0" dirty="0" smtClean="0"/>
              <a:t> controller </a:t>
            </a:r>
            <a:r>
              <a:rPr lang="en-US" baseline="0" dirty="0" err="1" smtClean="0"/>
              <a:t>dùng</a:t>
            </a:r>
            <a:r>
              <a:rPr lang="en-US" baseline="0" dirty="0" smtClean="0"/>
              <a:t> </a:t>
            </a:r>
            <a:r>
              <a:rPr lang="en-US" baseline="0" dirty="0" err="1" smtClean="0"/>
              <a:t>để</a:t>
            </a:r>
            <a:r>
              <a:rPr lang="en-US" baseline="0" dirty="0" smtClean="0"/>
              <a:t> import </a:t>
            </a:r>
            <a:r>
              <a:rPr lang="en-US" baseline="0" dirty="0" err="1" smtClean="0"/>
              <a:t>dữ</a:t>
            </a:r>
            <a:r>
              <a:rPr lang="en-US" baseline="0" dirty="0" smtClean="0"/>
              <a:t> </a:t>
            </a:r>
            <a:r>
              <a:rPr lang="en-US" baseline="0" dirty="0" err="1" smtClean="0"/>
              <a:t>iệu</a:t>
            </a:r>
            <a:r>
              <a:rPr lang="en-US" baseline="0" dirty="0" smtClean="0"/>
              <a:t> </a:t>
            </a:r>
            <a:r>
              <a:rPr lang="en-US" baseline="0" dirty="0" err="1" smtClean="0"/>
              <a:t>vào</a:t>
            </a:r>
            <a:r>
              <a:rPr lang="en-US" baseline="0" dirty="0" smtClean="0"/>
              <a:t> </a:t>
            </a:r>
            <a:r>
              <a:rPr lang="en-US" baseline="0" dirty="0" err="1" smtClean="0"/>
              <a:t>và</a:t>
            </a:r>
            <a:r>
              <a:rPr lang="en-US" baseline="0" dirty="0" smtClean="0"/>
              <a:t> </a:t>
            </a:r>
            <a:r>
              <a:rPr lang="en-US" baseline="0" dirty="0" err="1" smtClean="0"/>
              <a:t>trà</a:t>
            </a:r>
            <a:r>
              <a:rPr lang="en-US" baseline="0" dirty="0" smtClean="0"/>
              <a:t> </a:t>
            </a:r>
            <a:r>
              <a:rPr lang="en-US" baseline="0" dirty="0" err="1" smtClean="0"/>
              <a:t>về</a:t>
            </a:r>
            <a:r>
              <a:rPr lang="en-US" baseline="0" dirty="0" smtClean="0"/>
              <a:t> View</a:t>
            </a:r>
          </a:p>
          <a:p>
            <a:pPr marL="628650" lvl="1" indent="-171450">
              <a:buFontTx/>
              <a:buChar char="-"/>
            </a:pPr>
            <a:r>
              <a:rPr lang="en-US" baseline="0" dirty="0" err="1" smtClean="0"/>
              <a:t>Gói</a:t>
            </a:r>
            <a:r>
              <a:rPr lang="en-US" baseline="0" dirty="0" smtClean="0"/>
              <a:t> BLO: </a:t>
            </a:r>
            <a:r>
              <a:rPr lang="en-US" baseline="0" dirty="0" err="1" smtClean="0"/>
              <a:t>chứa</a:t>
            </a:r>
            <a:r>
              <a:rPr lang="en-US" baseline="0" dirty="0" smtClean="0"/>
              <a:t> </a:t>
            </a:r>
            <a:r>
              <a:rPr lang="en-US" baseline="0" dirty="0" err="1" smtClean="0"/>
              <a:t>các</a:t>
            </a:r>
            <a:r>
              <a:rPr lang="en-US" baseline="0" dirty="0" smtClean="0"/>
              <a:t> </a:t>
            </a:r>
            <a:r>
              <a:rPr lang="en-US" baseline="0" dirty="0" err="1" smtClean="0"/>
              <a:t>lớp</a:t>
            </a:r>
            <a:r>
              <a:rPr lang="en-US" baseline="0" dirty="0" smtClean="0"/>
              <a:t> BLO, DAO, </a:t>
            </a:r>
            <a:r>
              <a:rPr lang="en-US" baseline="0" dirty="0" err="1" smtClean="0"/>
              <a:t>chứa</a:t>
            </a:r>
            <a:r>
              <a:rPr lang="en-US" baseline="0" dirty="0" smtClean="0"/>
              <a:t> </a:t>
            </a:r>
            <a:r>
              <a:rPr lang="en-US" baseline="0" dirty="0" err="1" smtClean="0"/>
              <a:t>các</a:t>
            </a:r>
            <a:r>
              <a:rPr lang="en-US" baseline="0" dirty="0" smtClean="0"/>
              <a:t> DAO</a:t>
            </a:r>
          </a:p>
          <a:p>
            <a:pPr marL="628650" lvl="1" indent="-171450">
              <a:buFontTx/>
              <a:buChar char="-"/>
            </a:pPr>
            <a:r>
              <a:rPr lang="en-US" baseline="0" dirty="0" err="1" smtClean="0"/>
              <a:t>Enity</a:t>
            </a:r>
            <a:r>
              <a:rPr lang="en-US" baseline="0" dirty="0" smtClean="0"/>
              <a:t>: </a:t>
            </a:r>
            <a:r>
              <a:rPr lang="en-US" baseline="0" dirty="0" err="1" smtClean="0"/>
              <a:t>chứa</a:t>
            </a:r>
            <a:r>
              <a:rPr lang="en-US" baseline="0" dirty="0" smtClean="0"/>
              <a:t> </a:t>
            </a:r>
            <a:r>
              <a:rPr lang="en-US" baseline="0" dirty="0" err="1" smtClean="0"/>
              <a:t>các</a:t>
            </a:r>
            <a:r>
              <a:rPr lang="en-US" baseline="0" dirty="0" smtClean="0"/>
              <a:t> class </a:t>
            </a:r>
            <a:r>
              <a:rPr lang="en-US" baseline="0" dirty="0" err="1" smtClean="0"/>
              <a:t>định</a:t>
            </a:r>
            <a:r>
              <a:rPr lang="en-US" baseline="0" dirty="0" smtClean="0"/>
              <a:t> </a:t>
            </a:r>
            <a:r>
              <a:rPr lang="en-US" baseline="0" dirty="0" err="1" smtClean="0"/>
              <a:t>nghĩa</a:t>
            </a:r>
            <a:r>
              <a:rPr lang="en-US" baseline="0" dirty="0" smtClean="0"/>
              <a:t> </a:t>
            </a:r>
            <a:r>
              <a:rPr lang="en-US" baseline="0" dirty="0" err="1" smtClean="0"/>
              <a:t>các</a:t>
            </a:r>
            <a:r>
              <a:rPr lang="en-US" baseline="0" dirty="0" smtClean="0"/>
              <a:t> </a:t>
            </a:r>
            <a:r>
              <a:rPr lang="en-US" baseline="0" dirty="0" err="1" smtClean="0"/>
              <a:t>kiểu</a:t>
            </a:r>
            <a:r>
              <a:rPr lang="en-US" baseline="0" dirty="0" smtClean="0"/>
              <a:t> </a:t>
            </a:r>
            <a:r>
              <a:rPr lang="en-US" baseline="0" dirty="0" err="1" smtClean="0"/>
              <a:t>dữ</a:t>
            </a:r>
            <a:r>
              <a:rPr lang="en-US" baseline="0" dirty="0" smtClean="0"/>
              <a:t> </a:t>
            </a:r>
            <a:r>
              <a:rPr lang="en-US" baseline="0" dirty="0" err="1" smtClean="0"/>
              <a:t>liệu</a:t>
            </a:r>
            <a:endParaRPr lang="en-US" dirty="0"/>
          </a:p>
        </p:txBody>
      </p:sp>
      <p:sp>
        <p:nvSpPr>
          <p:cNvPr id="4" name="Slide Number Placeholder 3"/>
          <p:cNvSpPr>
            <a:spLocks noGrp="1"/>
          </p:cNvSpPr>
          <p:nvPr>
            <p:ph type="sldNum" sz="quarter" idx="10"/>
          </p:nvPr>
        </p:nvSpPr>
        <p:spPr/>
        <p:txBody>
          <a:bodyPr/>
          <a:lstStyle/>
          <a:p>
            <a:fld id="{2F53D24B-FBBA-4824-9298-815D2546BF0D}" type="slidenum">
              <a:rPr lang="en-US" smtClean="0"/>
              <a:t>36</a:t>
            </a:fld>
            <a:endParaRPr lang="en-US"/>
          </a:p>
        </p:txBody>
      </p:sp>
    </p:spTree>
    <p:extLst>
      <p:ext uri="{BB962C8B-B14F-4D97-AF65-F5344CB8AC3E}">
        <p14:creationId xmlns:p14="http://schemas.microsoft.com/office/powerpoint/2010/main" val="69373467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vi-VN" dirty="0" smtClean="0"/>
          </a:p>
        </p:txBody>
      </p:sp>
      <p:sp>
        <p:nvSpPr>
          <p:cNvPr id="2458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A1BB4EED-8789-4FE7-9429-0CF9B8333E34}" type="slidenum">
              <a:rPr lang="vi-VN" smtClean="0">
                <a:latin typeface="Arial" panose="020B0604020202020204" pitchFamily="34" charset="0"/>
              </a:rPr>
              <a:pPr>
                <a:spcBef>
                  <a:spcPct val="0"/>
                </a:spcBef>
              </a:pPr>
              <a:t>38</a:t>
            </a:fld>
            <a:endParaRPr lang="vi-VN" smtClean="0">
              <a:latin typeface="Arial" panose="020B0604020202020204" pitchFamily="34" charset="0"/>
            </a:endParaRPr>
          </a:p>
        </p:txBody>
      </p:sp>
    </p:spTree>
    <p:extLst>
      <p:ext uri="{BB962C8B-B14F-4D97-AF65-F5344CB8AC3E}">
        <p14:creationId xmlns:p14="http://schemas.microsoft.com/office/powerpoint/2010/main" val="253949935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Sua lai V model</a:t>
            </a:r>
          </a:p>
          <a:p>
            <a:r>
              <a:rPr lang="en-US" smtClean="0"/>
              <a:t>Giai thich mo hinh nay la gi. Y Nghia.</a:t>
            </a:r>
            <a:r>
              <a:rPr lang="en-US" baseline="0" smtClean="0"/>
              <a:t> Quality assurance model. Trong hinh nay co thuc hien khau test nao</a:t>
            </a:r>
            <a:endParaRPr lang="en-US"/>
          </a:p>
        </p:txBody>
      </p:sp>
      <p:sp>
        <p:nvSpPr>
          <p:cNvPr id="4" name="Slide Number Placeholder 3"/>
          <p:cNvSpPr>
            <a:spLocks noGrp="1"/>
          </p:cNvSpPr>
          <p:nvPr>
            <p:ph type="sldNum" sz="quarter" idx="10"/>
          </p:nvPr>
        </p:nvSpPr>
        <p:spPr/>
        <p:txBody>
          <a:bodyPr/>
          <a:lstStyle/>
          <a:p>
            <a:fld id="{2F53D24B-FBBA-4824-9298-815D2546BF0D}" type="slidenum">
              <a:rPr lang="en-US" smtClean="0"/>
              <a:t>39</a:t>
            </a:fld>
            <a:endParaRPr lang="en-US"/>
          </a:p>
        </p:txBody>
      </p:sp>
    </p:spTree>
    <p:extLst>
      <p:ext uri="{BB962C8B-B14F-4D97-AF65-F5344CB8AC3E}">
        <p14:creationId xmlns:p14="http://schemas.microsoft.com/office/powerpoint/2010/main" val="25028438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Cac buoc trong quy trinh test</a:t>
            </a:r>
            <a:endParaRPr lang="en-US"/>
          </a:p>
        </p:txBody>
      </p:sp>
      <p:sp>
        <p:nvSpPr>
          <p:cNvPr id="4" name="Slide Number Placeholder 3"/>
          <p:cNvSpPr>
            <a:spLocks noGrp="1"/>
          </p:cNvSpPr>
          <p:nvPr>
            <p:ph type="sldNum" sz="quarter" idx="10"/>
          </p:nvPr>
        </p:nvSpPr>
        <p:spPr/>
        <p:txBody>
          <a:bodyPr/>
          <a:lstStyle/>
          <a:p>
            <a:fld id="{2F53D24B-FBBA-4824-9298-815D2546BF0D}" type="slidenum">
              <a:rPr lang="en-US" smtClean="0"/>
              <a:t>40</a:t>
            </a:fld>
            <a:endParaRPr lang="en-US"/>
          </a:p>
        </p:txBody>
      </p:sp>
    </p:spTree>
    <p:extLst>
      <p:ext uri="{BB962C8B-B14F-4D97-AF65-F5344CB8AC3E}">
        <p14:creationId xmlns:p14="http://schemas.microsoft.com/office/powerpoint/2010/main" val="284293331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507" name="Notes Placeholder 2"/>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defRPr/>
            </a:pPr>
            <a:endParaRPr lang="vi-VN" dirty="0" smtClean="0"/>
          </a:p>
        </p:txBody>
      </p:sp>
      <p:sp>
        <p:nvSpPr>
          <p:cNvPr id="2253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AD635B12-3B6D-41AA-8608-44B4CAAF1E5A}" type="slidenum">
              <a:rPr lang="vi-VN" smtClean="0">
                <a:latin typeface="Arial" panose="020B0604020202020204" pitchFamily="34" charset="0"/>
              </a:rPr>
              <a:pPr>
                <a:spcBef>
                  <a:spcPct val="0"/>
                </a:spcBef>
              </a:pPr>
              <a:t>41</a:t>
            </a:fld>
            <a:endParaRPr lang="vi-VN" smtClean="0">
              <a:latin typeface="Arial" panose="020B0604020202020204" pitchFamily="34" charset="0"/>
            </a:endParaRPr>
          </a:p>
        </p:txBody>
      </p:sp>
    </p:spTree>
    <p:extLst>
      <p:ext uri="{BB962C8B-B14F-4D97-AF65-F5344CB8AC3E}">
        <p14:creationId xmlns:p14="http://schemas.microsoft.com/office/powerpoint/2010/main" val="19110443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000" dirty="0" err="1" smtClean="0"/>
              <a:t>Tinh</a:t>
            </a:r>
            <a:r>
              <a:rPr lang="en-US" sz="8000" dirty="0" smtClean="0"/>
              <a:t> </a:t>
            </a:r>
            <a:r>
              <a:rPr lang="en-US" sz="8000" dirty="0" err="1" smtClean="0"/>
              <a:t>trang</a:t>
            </a:r>
            <a:r>
              <a:rPr lang="en-US" sz="8000" baseline="0" dirty="0" smtClean="0"/>
              <a:t> </a:t>
            </a:r>
            <a:r>
              <a:rPr lang="en-US" sz="8000" baseline="0" dirty="0" err="1" smtClean="0"/>
              <a:t>ung</a:t>
            </a:r>
            <a:r>
              <a:rPr lang="en-US" sz="8000" baseline="0" dirty="0" smtClean="0"/>
              <a:t> dung </a:t>
            </a:r>
            <a:r>
              <a:rPr lang="en-US" sz="8000" baseline="0" dirty="0" err="1" smtClean="0"/>
              <a:t>cong</a:t>
            </a:r>
            <a:r>
              <a:rPr lang="en-US" sz="8000" baseline="0" dirty="0" smtClean="0"/>
              <a:t> </a:t>
            </a:r>
            <a:r>
              <a:rPr lang="en-US" sz="8000" baseline="0" dirty="0" err="1" smtClean="0"/>
              <a:t>nghe</a:t>
            </a:r>
            <a:r>
              <a:rPr lang="en-US" sz="8000" baseline="0" dirty="0" smtClean="0"/>
              <a:t> thong tin </a:t>
            </a:r>
            <a:r>
              <a:rPr lang="en-US" sz="8000" baseline="0" dirty="0" err="1" smtClean="0"/>
              <a:t>vao</a:t>
            </a:r>
            <a:r>
              <a:rPr lang="en-US" sz="8000" baseline="0" dirty="0" smtClean="0"/>
              <a:t> van </a:t>
            </a:r>
            <a:r>
              <a:rPr lang="en-US" sz="8000" baseline="0" dirty="0" err="1" smtClean="0"/>
              <a:t>phong</a:t>
            </a:r>
            <a:r>
              <a:rPr lang="en-US" sz="8000" baseline="0" dirty="0" smtClean="0"/>
              <a:t> </a:t>
            </a:r>
            <a:r>
              <a:rPr lang="en-US" sz="8000" baseline="0" dirty="0" err="1" smtClean="0"/>
              <a:t>luat</a:t>
            </a:r>
            <a:r>
              <a:rPr lang="en-US" sz="8000" baseline="0" dirty="0" smtClean="0"/>
              <a:t> </a:t>
            </a:r>
            <a:r>
              <a:rPr lang="en-US" sz="8000" baseline="0" dirty="0" err="1" smtClean="0"/>
              <a:t>nhu</a:t>
            </a:r>
            <a:r>
              <a:rPr lang="en-US" sz="8000" baseline="0" dirty="0" smtClean="0"/>
              <a:t> the </a:t>
            </a:r>
            <a:r>
              <a:rPr lang="en-US" sz="8000" baseline="0" dirty="0" err="1" smtClean="0"/>
              <a:t>nao</a:t>
            </a:r>
            <a:endParaRPr lang="en-US" sz="8000" baseline="0" dirty="0" smtClean="0"/>
          </a:p>
          <a:p>
            <a:r>
              <a:rPr lang="en-US" sz="8000" baseline="0" dirty="0" err="1" smtClean="0"/>
              <a:t>Gioi</a:t>
            </a:r>
            <a:r>
              <a:rPr lang="en-US" sz="8000" baseline="0" dirty="0" smtClean="0"/>
              <a:t> </a:t>
            </a:r>
            <a:r>
              <a:rPr lang="en-US" sz="8000" baseline="0" dirty="0" err="1" smtClean="0"/>
              <a:t>thieu</a:t>
            </a:r>
            <a:r>
              <a:rPr lang="en-US" sz="8000" baseline="0" dirty="0" smtClean="0"/>
              <a:t> so </a:t>
            </a:r>
            <a:r>
              <a:rPr lang="en-US" sz="8000" baseline="0" dirty="0" err="1" smtClean="0"/>
              <a:t>ve</a:t>
            </a:r>
            <a:r>
              <a:rPr lang="en-US" sz="8000" baseline="0" dirty="0" smtClean="0"/>
              <a:t> van </a:t>
            </a:r>
            <a:r>
              <a:rPr lang="en-US" sz="8000" baseline="0" dirty="0" err="1" smtClean="0"/>
              <a:t>phong</a:t>
            </a:r>
            <a:r>
              <a:rPr lang="en-US" sz="8000" baseline="0" dirty="0" smtClean="0"/>
              <a:t> </a:t>
            </a:r>
            <a:r>
              <a:rPr lang="en-US" sz="8000" baseline="0" dirty="0" err="1" smtClean="0"/>
              <a:t>luat</a:t>
            </a:r>
            <a:r>
              <a:rPr lang="en-US" sz="8000" baseline="0" dirty="0" smtClean="0"/>
              <a:t> </a:t>
            </a:r>
            <a:r>
              <a:rPr lang="en-US" sz="8000" baseline="0" dirty="0" err="1" smtClean="0"/>
              <a:t>thuan</a:t>
            </a:r>
            <a:r>
              <a:rPr lang="en-US" sz="8000" baseline="0" dirty="0" smtClean="0"/>
              <a:t> Nguyen</a:t>
            </a:r>
          </a:p>
          <a:p>
            <a:r>
              <a:rPr lang="en-US" sz="8000" baseline="0" dirty="0" err="1" smtClean="0"/>
              <a:t>Neu</a:t>
            </a:r>
            <a:r>
              <a:rPr lang="en-US" sz="8000" baseline="0" dirty="0" smtClean="0"/>
              <a:t> </a:t>
            </a:r>
            <a:r>
              <a:rPr lang="en-US" sz="8000" baseline="0" dirty="0" err="1" smtClean="0"/>
              <a:t>hien</a:t>
            </a:r>
            <a:r>
              <a:rPr lang="en-US" sz="8000" baseline="0" dirty="0" smtClean="0"/>
              <a:t> </a:t>
            </a:r>
            <a:r>
              <a:rPr lang="en-US" sz="8000" baseline="0" dirty="0" err="1" smtClean="0"/>
              <a:t>trang</a:t>
            </a:r>
            <a:r>
              <a:rPr lang="en-US" sz="8000" baseline="0" dirty="0" smtClean="0"/>
              <a:t> </a:t>
            </a:r>
            <a:r>
              <a:rPr lang="en-US" sz="8000" baseline="0" dirty="0" err="1" smtClean="0"/>
              <a:t>ung</a:t>
            </a:r>
            <a:r>
              <a:rPr lang="en-US" sz="8000" baseline="0" dirty="0" smtClean="0"/>
              <a:t> dung </a:t>
            </a:r>
            <a:r>
              <a:rPr lang="en-US" sz="8000" baseline="0" dirty="0" err="1" smtClean="0"/>
              <a:t>phen</a:t>
            </a:r>
            <a:r>
              <a:rPr lang="en-US" sz="8000" baseline="0" dirty="0" smtClean="0"/>
              <a:t> </a:t>
            </a:r>
            <a:r>
              <a:rPr lang="en-US" sz="8000" baseline="0" dirty="0" err="1" smtClean="0"/>
              <a:t>mem</a:t>
            </a:r>
            <a:r>
              <a:rPr lang="en-US" sz="8000" baseline="0" dirty="0" smtClean="0"/>
              <a:t> </a:t>
            </a:r>
            <a:r>
              <a:rPr lang="en-US" sz="8000" baseline="0" dirty="0" err="1" smtClean="0"/>
              <a:t>trong</a:t>
            </a:r>
            <a:r>
              <a:rPr lang="en-US" sz="8000" baseline="0" dirty="0" smtClean="0"/>
              <a:t> </a:t>
            </a:r>
            <a:r>
              <a:rPr lang="en-US" sz="8000" baseline="0" dirty="0" err="1" smtClean="0"/>
              <a:t>viec</a:t>
            </a:r>
            <a:r>
              <a:rPr lang="en-US" sz="8000" baseline="0" dirty="0" smtClean="0"/>
              <a:t> </a:t>
            </a:r>
            <a:r>
              <a:rPr lang="en-US" sz="8000" baseline="0" dirty="0" err="1" smtClean="0"/>
              <a:t>quan</a:t>
            </a:r>
            <a:r>
              <a:rPr lang="en-US" sz="8000" baseline="0" dirty="0" smtClean="0"/>
              <a:t> </a:t>
            </a:r>
            <a:r>
              <a:rPr lang="en-US" sz="8000" baseline="0" dirty="0" err="1" smtClean="0"/>
              <a:t>ly</a:t>
            </a:r>
            <a:r>
              <a:rPr lang="en-US" sz="8000" baseline="0" dirty="0" smtClean="0"/>
              <a:t> van </a:t>
            </a:r>
            <a:r>
              <a:rPr lang="en-US" sz="8000" baseline="0" dirty="0" err="1" smtClean="0"/>
              <a:t>phong</a:t>
            </a:r>
            <a:endParaRPr lang="en-US" sz="8000" dirty="0"/>
          </a:p>
        </p:txBody>
      </p:sp>
      <p:sp>
        <p:nvSpPr>
          <p:cNvPr id="4" name="Slide Number Placeholder 3"/>
          <p:cNvSpPr>
            <a:spLocks noGrp="1"/>
          </p:cNvSpPr>
          <p:nvPr>
            <p:ph type="sldNum" sz="quarter" idx="10"/>
          </p:nvPr>
        </p:nvSpPr>
        <p:spPr/>
        <p:txBody>
          <a:bodyPr/>
          <a:lstStyle/>
          <a:p>
            <a:fld id="{2F53D24B-FBBA-4824-9298-815D2546BF0D}" type="slidenum">
              <a:rPr lang="en-US" smtClean="0"/>
              <a:t>4</a:t>
            </a:fld>
            <a:endParaRPr lang="en-US"/>
          </a:p>
        </p:txBody>
      </p:sp>
    </p:spTree>
    <p:extLst>
      <p:ext uri="{BB962C8B-B14F-4D97-AF65-F5344CB8AC3E}">
        <p14:creationId xmlns:p14="http://schemas.microsoft.com/office/powerpoint/2010/main" val="272255024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507" name="Notes Placeholder 2"/>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defRPr/>
            </a:pPr>
            <a:r>
              <a:rPr lang="en-US" smtClean="0"/>
              <a:t>Chinh lai</a:t>
            </a:r>
            <a:r>
              <a:rPr lang="en-US" baseline="0" smtClean="0"/>
              <a:t> time</a:t>
            </a:r>
            <a:endParaRPr lang="vi-VN" dirty="0" smtClean="0"/>
          </a:p>
        </p:txBody>
      </p:sp>
      <p:sp>
        <p:nvSpPr>
          <p:cNvPr id="2253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AD635B12-3B6D-41AA-8608-44B4CAAF1E5A}" type="slidenum">
              <a:rPr lang="vi-VN" smtClean="0">
                <a:latin typeface="Arial" panose="020B0604020202020204" pitchFamily="34" charset="0"/>
              </a:rPr>
              <a:pPr>
                <a:spcBef>
                  <a:spcPct val="0"/>
                </a:spcBef>
              </a:pPr>
              <a:t>42</a:t>
            </a:fld>
            <a:endParaRPr lang="vi-VN" smtClean="0">
              <a:latin typeface="Arial" panose="020B0604020202020204" pitchFamily="34" charset="0"/>
            </a:endParaRPr>
          </a:p>
        </p:txBody>
      </p:sp>
    </p:spTree>
    <p:extLst>
      <p:ext uri="{BB962C8B-B14F-4D97-AF65-F5344CB8AC3E}">
        <p14:creationId xmlns:p14="http://schemas.microsoft.com/office/powerpoint/2010/main" val="277862930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vi-VN" dirty="0" smtClean="0"/>
          </a:p>
        </p:txBody>
      </p:sp>
      <p:sp>
        <p:nvSpPr>
          <p:cNvPr id="2458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A1BB4EED-8789-4FE7-9429-0CF9B8333E34}" type="slidenum">
              <a:rPr lang="vi-VN" smtClean="0">
                <a:latin typeface="Arial" panose="020B0604020202020204" pitchFamily="34" charset="0"/>
              </a:rPr>
              <a:pPr>
                <a:spcBef>
                  <a:spcPct val="0"/>
                </a:spcBef>
              </a:pPr>
              <a:t>44</a:t>
            </a:fld>
            <a:endParaRPr lang="vi-VN" smtClean="0">
              <a:latin typeface="Arial" panose="020B0604020202020204" pitchFamily="34" charset="0"/>
            </a:endParaRPr>
          </a:p>
        </p:txBody>
      </p:sp>
    </p:spTree>
    <p:extLst>
      <p:ext uri="{BB962C8B-B14F-4D97-AF65-F5344CB8AC3E}">
        <p14:creationId xmlns:p14="http://schemas.microsoft.com/office/powerpoint/2010/main" val="64794709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507" name="Notes Placeholder 2"/>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defRPr/>
            </a:pPr>
            <a:r>
              <a:rPr lang="en-US" smtClean="0"/>
              <a:t>Hoan thanh phan mem</a:t>
            </a:r>
            <a:r>
              <a:rPr lang="en-US" baseline="0" smtClean="0"/>
              <a:t> dat duoc nhu muc tieu ban dau</a:t>
            </a:r>
            <a:endParaRPr lang="vi-VN" dirty="0" smtClean="0"/>
          </a:p>
        </p:txBody>
      </p:sp>
      <p:sp>
        <p:nvSpPr>
          <p:cNvPr id="2253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AD635B12-3B6D-41AA-8608-44B4CAAF1E5A}" type="slidenum">
              <a:rPr lang="vi-VN" smtClean="0">
                <a:latin typeface="Arial" panose="020B0604020202020204" pitchFamily="34" charset="0"/>
              </a:rPr>
              <a:pPr>
                <a:spcBef>
                  <a:spcPct val="0"/>
                </a:spcBef>
              </a:pPr>
              <a:t>46</a:t>
            </a:fld>
            <a:endParaRPr lang="vi-VN" smtClean="0">
              <a:latin typeface="Arial" panose="020B0604020202020204" pitchFamily="34" charset="0"/>
            </a:endParaRPr>
          </a:p>
        </p:txBody>
      </p:sp>
    </p:spTree>
    <p:extLst>
      <p:ext uri="{BB962C8B-B14F-4D97-AF65-F5344CB8AC3E}">
        <p14:creationId xmlns:p14="http://schemas.microsoft.com/office/powerpoint/2010/main" val="275711132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F53D24B-FBBA-4824-9298-815D2546BF0D}" type="slidenum">
              <a:rPr lang="en-US" smtClean="0"/>
              <a:t>48</a:t>
            </a:fld>
            <a:endParaRPr lang="en-US"/>
          </a:p>
        </p:txBody>
      </p:sp>
    </p:spTree>
    <p:extLst>
      <p:ext uri="{BB962C8B-B14F-4D97-AF65-F5344CB8AC3E}">
        <p14:creationId xmlns:p14="http://schemas.microsoft.com/office/powerpoint/2010/main" val="6894243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Phan tich</a:t>
            </a:r>
            <a:r>
              <a:rPr lang="en-US" baseline="0" smtClean="0"/>
              <a:t> xu huong cong nghe hien nay de dua ra sua lua chon xay dung nen tang cong nghe</a:t>
            </a:r>
            <a:endParaRPr lang="en-US"/>
          </a:p>
        </p:txBody>
      </p:sp>
      <p:sp>
        <p:nvSpPr>
          <p:cNvPr id="4" name="Slide Number Placeholder 3"/>
          <p:cNvSpPr>
            <a:spLocks noGrp="1"/>
          </p:cNvSpPr>
          <p:nvPr>
            <p:ph type="sldNum" sz="quarter" idx="10"/>
          </p:nvPr>
        </p:nvSpPr>
        <p:spPr/>
        <p:txBody>
          <a:bodyPr/>
          <a:lstStyle/>
          <a:p>
            <a:fld id="{2F53D24B-FBBA-4824-9298-815D2546BF0D}" type="slidenum">
              <a:rPr lang="en-US" smtClean="0"/>
              <a:t>6</a:t>
            </a:fld>
            <a:endParaRPr lang="en-US"/>
          </a:p>
        </p:txBody>
      </p:sp>
    </p:spTree>
    <p:extLst>
      <p:ext uri="{BB962C8B-B14F-4D97-AF65-F5344CB8AC3E}">
        <p14:creationId xmlns:p14="http://schemas.microsoft.com/office/powerpoint/2010/main" val="33926985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Dua tren viec phan tich cac van de thuan</a:t>
            </a:r>
            <a:r>
              <a:rPr lang="en-US" baseline="0" smtClean="0"/>
              <a:t> Nguyen, nhom phat trien phan mem dap ung duoc cac yeu cau </a:t>
            </a:r>
          </a:p>
          <a:p>
            <a:r>
              <a:rPr lang="en-US" baseline="0" smtClean="0"/>
              <a:t>Cac yeu cau chuc nang va phi chuc nang (khai quat quan ly)</a:t>
            </a:r>
            <a:endParaRPr lang="en-US"/>
          </a:p>
        </p:txBody>
      </p:sp>
      <p:sp>
        <p:nvSpPr>
          <p:cNvPr id="4" name="Slide Number Placeholder 3"/>
          <p:cNvSpPr>
            <a:spLocks noGrp="1"/>
          </p:cNvSpPr>
          <p:nvPr>
            <p:ph type="sldNum" sz="quarter" idx="10"/>
          </p:nvPr>
        </p:nvSpPr>
        <p:spPr/>
        <p:txBody>
          <a:bodyPr/>
          <a:lstStyle/>
          <a:p>
            <a:fld id="{2F53D24B-FBBA-4824-9298-815D2546BF0D}" type="slidenum">
              <a:rPr lang="en-US" smtClean="0"/>
              <a:t>8</a:t>
            </a:fld>
            <a:endParaRPr lang="en-US"/>
          </a:p>
        </p:txBody>
      </p:sp>
    </p:spTree>
    <p:extLst>
      <p:ext uri="{BB962C8B-B14F-4D97-AF65-F5344CB8AC3E}">
        <p14:creationId xmlns:p14="http://schemas.microsoft.com/office/powerpoint/2010/main" val="26258378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dirty="0" err="1" smtClean="0"/>
              <a:t>Hệ</a:t>
            </a:r>
            <a:r>
              <a:rPr lang="en-US" baseline="0" dirty="0" smtClean="0"/>
              <a:t> </a:t>
            </a:r>
            <a:r>
              <a:rPr lang="en-US" baseline="0" dirty="0" err="1" smtClean="0"/>
              <a:t>thống</a:t>
            </a:r>
            <a:r>
              <a:rPr lang="en-US" baseline="0" dirty="0" smtClean="0"/>
              <a:t>. </a:t>
            </a:r>
            <a:r>
              <a:rPr lang="en-US" baseline="0" dirty="0" err="1" smtClean="0"/>
              <a:t>Tổ</a:t>
            </a:r>
            <a:r>
              <a:rPr lang="en-US" baseline="0" dirty="0" smtClean="0"/>
              <a:t> </a:t>
            </a:r>
            <a:r>
              <a:rPr lang="en-US" baseline="0" dirty="0" err="1" smtClean="0"/>
              <a:t>chức</a:t>
            </a:r>
            <a:r>
              <a:rPr lang="en-US" baseline="0" dirty="0" smtClean="0"/>
              <a:t> </a:t>
            </a:r>
            <a:r>
              <a:rPr lang="en-US" baseline="0" dirty="0" err="1" smtClean="0"/>
              <a:t>của</a:t>
            </a:r>
            <a:r>
              <a:rPr lang="en-US" baseline="0" dirty="0" smtClean="0"/>
              <a:t> tem.</a:t>
            </a:r>
            <a:endParaRPr lang="en-US" dirty="0" smtClean="0"/>
          </a:p>
          <a:p>
            <a:pPr eaLnBrk="1" hangingPunct="1">
              <a:spcBef>
                <a:spcPct val="0"/>
              </a:spcBef>
            </a:pPr>
            <a:r>
              <a:rPr lang="en-US" dirty="0" err="1" smtClean="0"/>
              <a:t>Lịch</a:t>
            </a:r>
            <a:r>
              <a:rPr lang="en-US" baseline="0" dirty="0" smtClean="0"/>
              <a:t> </a:t>
            </a:r>
            <a:r>
              <a:rPr lang="en-US" baseline="0" dirty="0" err="1" smtClean="0"/>
              <a:t>trình</a:t>
            </a:r>
            <a:r>
              <a:rPr lang="en-US" baseline="0" dirty="0" smtClean="0"/>
              <a:t>, </a:t>
            </a:r>
            <a:r>
              <a:rPr lang="en-US" baseline="0" dirty="0" err="1" smtClean="0"/>
              <a:t>kế</a:t>
            </a:r>
            <a:r>
              <a:rPr lang="en-US" baseline="0" dirty="0" smtClean="0"/>
              <a:t> </a:t>
            </a:r>
            <a:r>
              <a:rPr lang="en-US" baseline="0" dirty="0" err="1" smtClean="0"/>
              <a:t>hoạch</a:t>
            </a:r>
            <a:r>
              <a:rPr lang="en-US" baseline="0" dirty="0" smtClean="0"/>
              <a:t> </a:t>
            </a:r>
            <a:r>
              <a:rPr lang="en-US" baseline="0" dirty="0" err="1" smtClean="0"/>
              <a:t>của</a:t>
            </a:r>
            <a:r>
              <a:rPr lang="en-US" baseline="0" dirty="0" smtClean="0"/>
              <a:t> </a:t>
            </a:r>
            <a:r>
              <a:rPr lang="en-US" baseline="0" dirty="0" err="1" smtClean="0"/>
              <a:t>dự</a:t>
            </a:r>
            <a:r>
              <a:rPr lang="en-US" baseline="0" dirty="0" smtClean="0"/>
              <a:t> </a:t>
            </a:r>
            <a:r>
              <a:rPr lang="en-US" baseline="0" dirty="0" err="1" smtClean="0"/>
              <a:t>án</a:t>
            </a:r>
            <a:endParaRPr lang="en-US" baseline="0" dirty="0" smtClean="0"/>
          </a:p>
          <a:p>
            <a:pPr eaLnBrk="1" hangingPunct="1">
              <a:spcBef>
                <a:spcPct val="0"/>
              </a:spcBef>
            </a:pPr>
            <a:r>
              <a:rPr lang="en-US" baseline="0" dirty="0" err="1" smtClean="0"/>
              <a:t>Mục</a:t>
            </a:r>
            <a:r>
              <a:rPr lang="en-US" baseline="0" dirty="0" smtClean="0"/>
              <a:t> </a:t>
            </a:r>
            <a:r>
              <a:rPr lang="en-US" baseline="0" dirty="0" err="1" smtClean="0"/>
              <a:t>tiêu</a:t>
            </a:r>
            <a:r>
              <a:rPr lang="en-US" baseline="0" dirty="0" smtClean="0"/>
              <a:t> </a:t>
            </a:r>
            <a:r>
              <a:rPr lang="en-US" baseline="0" dirty="0" err="1" smtClean="0"/>
              <a:t>đưa</a:t>
            </a:r>
            <a:r>
              <a:rPr lang="en-US" baseline="0" dirty="0" smtClean="0"/>
              <a:t> </a:t>
            </a:r>
            <a:r>
              <a:rPr lang="en-US" baseline="0" dirty="0" err="1" smtClean="0"/>
              <a:t>ra</a:t>
            </a:r>
            <a:endParaRPr lang="en-US" baseline="0" dirty="0" smtClean="0"/>
          </a:p>
          <a:p>
            <a:pPr eaLnBrk="1" hangingPunct="1">
              <a:spcBef>
                <a:spcPct val="0"/>
              </a:spcBef>
            </a:pPr>
            <a:r>
              <a:rPr lang="en-US" baseline="0" dirty="0" smtClean="0"/>
              <a:t>Deliverables: </a:t>
            </a:r>
            <a:r>
              <a:rPr lang="en-US" baseline="0" dirty="0" err="1" smtClean="0"/>
              <a:t>Các</a:t>
            </a:r>
            <a:r>
              <a:rPr lang="en-US" baseline="0" dirty="0" smtClean="0"/>
              <a:t> </a:t>
            </a:r>
            <a:r>
              <a:rPr lang="en-US" baseline="0" dirty="0" err="1" smtClean="0"/>
              <a:t>bàn</a:t>
            </a:r>
            <a:r>
              <a:rPr lang="en-US" baseline="0" dirty="0" smtClean="0"/>
              <a:t> </a:t>
            </a:r>
            <a:r>
              <a:rPr lang="en-US" baseline="0" dirty="0" err="1" smtClean="0"/>
              <a:t>giao</a:t>
            </a:r>
            <a:endParaRPr lang="en-US" baseline="0" dirty="0" smtClean="0"/>
          </a:p>
          <a:p>
            <a:pPr eaLnBrk="1" hangingPunct="1">
              <a:spcBef>
                <a:spcPct val="0"/>
              </a:spcBef>
            </a:pPr>
            <a:endParaRPr lang="en-US" baseline="0" dirty="0" smtClean="0"/>
          </a:p>
          <a:p>
            <a:pPr eaLnBrk="1" hangingPunct="1">
              <a:spcBef>
                <a:spcPct val="0"/>
              </a:spcBef>
            </a:pPr>
            <a:endParaRPr lang="en-US" baseline="0" dirty="0" smtClean="0"/>
          </a:p>
          <a:p>
            <a:pPr eaLnBrk="1" hangingPunct="1">
              <a:spcBef>
                <a:spcPct val="0"/>
              </a:spcBef>
            </a:pPr>
            <a:endParaRPr lang="vi-VN" dirty="0" smtClean="0"/>
          </a:p>
        </p:txBody>
      </p:sp>
      <p:sp>
        <p:nvSpPr>
          <p:cNvPr id="2458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A1BB4EED-8789-4FE7-9429-0CF9B8333E34}" type="slidenum">
              <a:rPr lang="vi-VN" smtClean="0">
                <a:latin typeface="Arial" panose="020B0604020202020204" pitchFamily="34" charset="0"/>
              </a:rPr>
              <a:pPr>
                <a:spcBef>
                  <a:spcPct val="0"/>
                </a:spcBef>
              </a:pPr>
              <a:t>10</a:t>
            </a:fld>
            <a:endParaRPr lang="vi-VN" smtClean="0">
              <a:latin typeface="Arial" panose="020B0604020202020204" pitchFamily="34" charset="0"/>
            </a:endParaRPr>
          </a:p>
        </p:txBody>
      </p:sp>
    </p:spTree>
    <p:extLst>
      <p:ext uri="{BB962C8B-B14F-4D97-AF65-F5344CB8AC3E}">
        <p14:creationId xmlns:p14="http://schemas.microsoft.com/office/powerpoint/2010/main" val="36299842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Nhóm</a:t>
            </a:r>
            <a:r>
              <a:rPr lang="en-US" baseline="0" dirty="0" smtClean="0"/>
              <a:t> </a:t>
            </a:r>
            <a:r>
              <a:rPr lang="en-US" baseline="0" dirty="0" err="1" smtClean="0"/>
              <a:t>sau</a:t>
            </a:r>
            <a:r>
              <a:rPr lang="en-US" baseline="0" dirty="0" smtClean="0"/>
              <a:t> </a:t>
            </a:r>
            <a:r>
              <a:rPr lang="en-US" baseline="0" dirty="0" err="1" smtClean="0"/>
              <a:t>khi</a:t>
            </a:r>
            <a:r>
              <a:rPr lang="en-US" baseline="0" dirty="0" smtClean="0"/>
              <a:t> </a:t>
            </a:r>
            <a:r>
              <a:rPr lang="en-US" baseline="0" dirty="0" err="1" smtClean="0"/>
              <a:t>bàn</a:t>
            </a:r>
            <a:r>
              <a:rPr lang="en-US" baseline="0" dirty="0" smtClean="0"/>
              <a:t> </a:t>
            </a:r>
            <a:r>
              <a:rPr lang="en-US" baseline="0" dirty="0" err="1" smtClean="0"/>
              <a:t>bạc</a:t>
            </a:r>
            <a:r>
              <a:rPr lang="en-US" baseline="0" dirty="0" smtClean="0"/>
              <a:t> </a:t>
            </a:r>
            <a:r>
              <a:rPr lang="en-US" baseline="0" dirty="0" err="1" smtClean="0"/>
              <a:t>thảo</a:t>
            </a:r>
            <a:r>
              <a:rPr lang="en-US" baseline="0" dirty="0" smtClean="0"/>
              <a:t> </a:t>
            </a:r>
            <a:r>
              <a:rPr lang="en-US" baseline="0" dirty="0" err="1" smtClean="0"/>
              <a:t>luận</a:t>
            </a:r>
            <a:r>
              <a:rPr lang="en-US" baseline="0" dirty="0" smtClean="0"/>
              <a:t> </a:t>
            </a:r>
            <a:r>
              <a:rPr lang="en-US" baseline="0" dirty="0" err="1" smtClean="0"/>
              <a:t>thì</a:t>
            </a:r>
            <a:r>
              <a:rPr lang="en-US" baseline="0" dirty="0" smtClean="0"/>
              <a:t> </a:t>
            </a:r>
            <a:r>
              <a:rPr lang="en-US" baseline="0" dirty="0" err="1" smtClean="0"/>
              <a:t>đã</a:t>
            </a:r>
            <a:r>
              <a:rPr lang="en-US" baseline="0" dirty="0" smtClean="0"/>
              <a:t> </a:t>
            </a:r>
            <a:r>
              <a:rPr lang="en-US" baseline="0" dirty="0" err="1" smtClean="0"/>
              <a:t>quyết</a:t>
            </a:r>
            <a:r>
              <a:rPr lang="en-US" baseline="0" dirty="0" smtClean="0"/>
              <a:t> </a:t>
            </a:r>
            <a:r>
              <a:rPr lang="en-US" baseline="0" dirty="0" err="1" smtClean="0"/>
              <a:t>định</a:t>
            </a:r>
            <a:r>
              <a:rPr lang="en-US" baseline="0" dirty="0" smtClean="0"/>
              <a:t> </a:t>
            </a:r>
            <a:r>
              <a:rPr lang="en-US" baseline="0" dirty="0" err="1" smtClean="0"/>
              <a:t>sẽ</a:t>
            </a:r>
            <a:r>
              <a:rPr lang="en-US" baseline="0" dirty="0" smtClean="0"/>
              <a:t> </a:t>
            </a:r>
            <a:r>
              <a:rPr lang="en-US" baseline="0" dirty="0" err="1" smtClean="0"/>
              <a:t>áp</a:t>
            </a:r>
            <a:r>
              <a:rPr lang="en-US" baseline="0" dirty="0" smtClean="0"/>
              <a:t> </a:t>
            </a:r>
            <a:r>
              <a:rPr lang="en-US" baseline="0" dirty="0" err="1" smtClean="0"/>
              <a:t>dụng</a:t>
            </a:r>
            <a:r>
              <a:rPr lang="en-US" baseline="0" dirty="0" smtClean="0"/>
              <a:t> </a:t>
            </a:r>
            <a:r>
              <a:rPr lang="en-US" baseline="0" dirty="0" err="1" smtClean="0"/>
              <a:t>mô</a:t>
            </a:r>
            <a:r>
              <a:rPr lang="en-US" baseline="0" dirty="0" smtClean="0"/>
              <a:t> </a:t>
            </a:r>
            <a:r>
              <a:rPr lang="en-US" baseline="0" dirty="0" err="1" smtClean="0"/>
              <a:t>hình</a:t>
            </a:r>
            <a:r>
              <a:rPr lang="en-US" baseline="0" dirty="0" smtClean="0"/>
              <a:t> RUP </a:t>
            </a:r>
            <a:r>
              <a:rPr lang="en-US" baseline="0" dirty="0" err="1" smtClean="0"/>
              <a:t>vào</a:t>
            </a:r>
            <a:r>
              <a:rPr lang="en-US" baseline="0" dirty="0" smtClean="0"/>
              <a:t> </a:t>
            </a:r>
            <a:r>
              <a:rPr lang="en-US" baseline="0" dirty="0" err="1" smtClean="0"/>
              <a:t>quy</a:t>
            </a:r>
            <a:r>
              <a:rPr lang="en-US" baseline="0" dirty="0" smtClean="0"/>
              <a:t> </a:t>
            </a:r>
            <a:r>
              <a:rPr lang="en-US" baseline="0" dirty="0" err="1" smtClean="0"/>
              <a:t>trình</a:t>
            </a:r>
            <a:r>
              <a:rPr lang="en-US" baseline="0" dirty="0" smtClean="0"/>
              <a:t> </a:t>
            </a:r>
            <a:r>
              <a:rPr lang="en-US" baseline="0" dirty="0" err="1" smtClean="0"/>
              <a:t>phát</a:t>
            </a:r>
            <a:r>
              <a:rPr lang="en-US" baseline="0" dirty="0" smtClean="0"/>
              <a:t> </a:t>
            </a:r>
            <a:r>
              <a:rPr lang="en-US" baseline="0" dirty="0" err="1" smtClean="0"/>
              <a:t>triển</a:t>
            </a:r>
            <a:r>
              <a:rPr lang="en-US" baseline="0" dirty="0" smtClean="0"/>
              <a:t> </a:t>
            </a:r>
            <a:r>
              <a:rPr lang="en-US" baseline="0" dirty="0" err="1" smtClean="0"/>
              <a:t>phần</a:t>
            </a:r>
            <a:r>
              <a:rPr lang="en-US" baseline="0" dirty="0" smtClean="0"/>
              <a:t> </a:t>
            </a:r>
            <a:r>
              <a:rPr lang="en-US" baseline="0" dirty="0" err="1" smtClean="0"/>
              <a:t>mềm</a:t>
            </a:r>
            <a:r>
              <a:rPr lang="en-US" baseline="0" dirty="0" smtClean="0"/>
              <a:t>. </a:t>
            </a:r>
            <a:r>
              <a:rPr lang="en-US" baseline="0" dirty="0" err="1" smtClean="0"/>
              <a:t>Mô</a:t>
            </a:r>
            <a:r>
              <a:rPr lang="en-US" baseline="0" dirty="0" smtClean="0"/>
              <a:t> </a:t>
            </a:r>
            <a:r>
              <a:rPr lang="en-US" baseline="0" dirty="0" err="1" smtClean="0"/>
              <a:t>hình</a:t>
            </a:r>
            <a:r>
              <a:rPr lang="en-US" baseline="0" dirty="0" smtClean="0"/>
              <a:t> RUP (Rational Unified Process) </a:t>
            </a:r>
            <a:r>
              <a:rPr lang="en-US" dirty="0" err="1" smtClean="0">
                <a:latin typeface="Times New Roman" pitchFamily="18" charset="0"/>
                <a:cs typeface="Times New Roman" pitchFamily="18" charset="0"/>
              </a:rPr>
              <a:t>được</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phát</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triển</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bởi</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hãng</a:t>
            </a:r>
            <a:r>
              <a:rPr lang="en-US" dirty="0" smtClean="0">
                <a:latin typeface="Times New Roman" pitchFamily="18" charset="0"/>
                <a:cs typeface="Times New Roman" pitchFamily="18" charset="0"/>
              </a:rPr>
              <a:t> Rational </a:t>
            </a:r>
            <a:r>
              <a:rPr lang="en-US" dirty="0" err="1" smtClean="0">
                <a:latin typeface="Times New Roman" pitchFamily="18" charset="0"/>
                <a:cs typeface="Times New Roman" pitchFamily="18" charset="0"/>
              </a:rPr>
              <a:t>Software.Đây</a:t>
            </a:r>
            <a:r>
              <a:rPr lang="en-US" dirty="0" smtClean="0">
                <a:latin typeface="Times New Roman" pitchFamily="18" charset="0"/>
                <a:cs typeface="Times New Roman" pitchFamily="18" charset="0"/>
              </a:rPr>
              <a:t> </a:t>
            </a:r>
            <a:r>
              <a:rPr lang="vi-VN" dirty="0" smtClean="0">
                <a:latin typeface="Times New Roman" pitchFamily="18" charset="0"/>
                <a:cs typeface="Times New Roman" pitchFamily="18" charset="0"/>
              </a:rPr>
              <a:t>là phương pháp  phát triển phần mềm dựa trên các phân đoạn lặp</a:t>
            </a:r>
            <a:r>
              <a:rPr lang="en-US" baseline="0" dirty="0" smtClean="0">
                <a:latin typeface="Times New Roman" pitchFamily="18" charset="0"/>
                <a:cs typeface="Times New Roman" pitchFamily="18" charset="0"/>
              </a:rPr>
              <a:t> </a:t>
            </a:r>
            <a:r>
              <a:rPr lang="en-US" baseline="0" dirty="0" err="1" smtClean="0">
                <a:latin typeface="Times New Roman" pitchFamily="18" charset="0"/>
                <a:cs typeface="Times New Roman" pitchFamily="18" charset="0"/>
              </a:rPr>
              <a:t>và</a:t>
            </a:r>
            <a:r>
              <a:rPr lang="en-US" baseline="0" dirty="0" smtClean="0">
                <a:latin typeface="Times New Roman" pitchFamily="18" charset="0"/>
                <a:cs typeface="Times New Roman" pitchFamily="18" charset="0"/>
              </a:rPr>
              <a:t> </a:t>
            </a:r>
            <a:r>
              <a:rPr lang="en-US" baseline="0" dirty="0" err="1" smtClean="0">
                <a:latin typeface="Times New Roman" pitchFamily="18" charset="0"/>
                <a:cs typeface="Times New Roman" pitchFamily="18" charset="0"/>
              </a:rPr>
              <a:t>gia</a:t>
            </a:r>
            <a:r>
              <a:rPr lang="en-US" baseline="0" dirty="0" smtClean="0">
                <a:latin typeface="Times New Roman" pitchFamily="18" charset="0"/>
                <a:cs typeface="Times New Roman" pitchFamily="18" charset="0"/>
              </a:rPr>
              <a:t> </a:t>
            </a:r>
            <a:r>
              <a:rPr lang="en-US" baseline="0" dirty="0" err="1" smtClean="0">
                <a:latin typeface="Times New Roman" pitchFamily="18" charset="0"/>
                <a:cs typeface="Times New Roman" pitchFamily="18" charset="0"/>
              </a:rPr>
              <a:t>tăng</a:t>
            </a:r>
            <a:r>
              <a:rPr lang="en-US" baseline="0" dirty="0" smtClean="0">
                <a:latin typeface="Times New Roman" pitchFamily="18" charset="0"/>
                <a:cs typeface="Times New Roman" pitchFamily="18" charset="0"/>
              </a:rPr>
              <a:t>.</a:t>
            </a:r>
          </a:p>
          <a:p>
            <a:endParaRPr lang="en-US" baseline="0" dirty="0" smtClean="0">
              <a:latin typeface="Times New Roman" pitchFamily="18" charset="0"/>
              <a:cs typeface="Times New Roman" pitchFamily="18" charset="0"/>
            </a:endParaRPr>
          </a:p>
          <a:p>
            <a:r>
              <a:rPr lang="en-US" baseline="0" dirty="0" err="1" smtClean="0">
                <a:latin typeface="Times New Roman" pitchFamily="18" charset="0"/>
                <a:cs typeface="Times New Roman" pitchFamily="18" charset="0"/>
              </a:rPr>
              <a:t>Hàng</a:t>
            </a:r>
            <a:r>
              <a:rPr lang="en-US" baseline="0" dirty="0" smtClean="0">
                <a:latin typeface="Times New Roman" pitchFamily="18" charset="0"/>
                <a:cs typeface="Times New Roman" pitchFamily="18" charset="0"/>
              </a:rPr>
              <a:t> </a:t>
            </a:r>
            <a:r>
              <a:rPr lang="en-US" baseline="0" dirty="0" err="1" smtClean="0">
                <a:latin typeface="Times New Roman" pitchFamily="18" charset="0"/>
                <a:cs typeface="Times New Roman" pitchFamily="18" charset="0"/>
              </a:rPr>
              <a:t>ngang</a:t>
            </a:r>
            <a:r>
              <a:rPr lang="en-US" baseline="0" dirty="0" smtClean="0">
                <a:latin typeface="Times New Roman" pitchFamily="18" charset="0"/>
                <a:cs typeface="Times New Roman" pitchFamily="18" charset="0"/>
              </a:rPr>
              <a:t> </a:t>
            </a:r>
            <a:r>
              <a:rPr lang="en-US" baseline="0" dirty="0" err="1" smtClean="0">
                <a:latin typeface="Times New Roman" pitchFamily="18" charset="0"/>
                <a:cs typeface="Times New Roman" pitchFamily="18" charset="0"/>
              </a:rPr>
              <a:t>gồm</a:t>
            </a:r>
            <a:r>
              <a:rPr lang="en-US" baseline="0" dirty="0" smtClean="0">
                <a:latin typeface="Times New Roman" pitchFamily="18" charset="0"/>
                <a:cs typeface="Times New Roman" pitchFamily="18" charset="0"/>
              </a:rPr>
              <a:t> 4 </a:t>
            </a:r>
            <a:r>
              <a:rPr lang="en-US" baseline="0" dirty="0" err="1" smtClean="0">
                <a:latin typeface="Times New Roman" pitchFamily="18" charset="0"/>
                <a:cs typeface="Times New Roman" pitchFamily="18" charset="0"/>
              </a:rPr>
              <a:t>pha</a:t>
            </a:r>
            <a:r>
              <a:rPr lang="en-US" baseline="0" dirty="0" smtClean="0">
                <a:latin typeface="Times New Roman" pitchFamily="18" charset="0"/>
                <a:cs typeface="Times New Roman" pitchFamily="18" charset="0"/>
              </a:rPr>
              <a:t>: </a:t>
            </a:r>
            <a:r>
              <a:rPr lang="en-US" baseline="0" dirty="0" err="1" smtClean="0">
                <a:latin typeface="Times New Roman" pitchFamily="18" charset="0"/>
                <a:cs typeface="Times New Roman" pitchFamily="18" charset="0"/>
              </a:rPr>
              <a:t>khởi</a:t>
            </a:r>
            <a:r>
              <a:rPr lang="en-US" baseline="0" dirty="0" smtClean="0">
                <a:latin typeface="Times New Roman" pitchFamily="18" charset="0"/>
                <a:cs typeface="Times New Roman" pitchFamily="18" charset="0"/>
              </a:rPr>
              <a:t> </a:t>
            </a:r>
            <a:r>
              <a:rPr lang="en-US" baseline="0" dirty="0" err="1" smtClean="0">
                <a:latin typeface="Times New Roman" pitchFamily="18" charset="0"/>
                <a:cs typeface="Times New Roman" pitchFamily="18" charset="0"/>
              </a:rPr>
              <a:t>động</a:t>
            </a:r>
            <a:r>
              <a:rPr lang="en-US" baseline="0" dirty="0" smtClean="0">
                <a:latin typeface="Times New Roman" pitchFamily="18" charset="0"/>
                <a:cs typeface="Times New Roman" pitchFamily="18" charset="0"/>
              </a:rPr>
              <a:t>, </a:t>
            </a:r>
            <a:r>
              <a:rPr lang="en-US" baseline="0" dirty="0" err="1" smtClean="0">
                <a:latin typeface="Times New Roman" pitchFamily="18" charset="0"/>
                <a:cs typeface="Times New Roman" pitchFamily="18" charset="0"/>
              </a:rPr>
              <a:t>bắt</a:t>
            </a:r>
            <a:r>
              <a:rPr lang="en-US" baseline="0" dirty="0" smtClean="0">
                <a:latin typeface="Times New Roman" pitchFamily="18" charset="0"/>
                <a:cs typeface="Times New Roman" pitchFamily="18" charset="0"/>
              </a:rPr>
              <a:t> </a:t>
            </a:r>
            <a:r>
              <a:rPr lang="en-US" baseline="0" dirty="0" err="1" smtClean="0">
                <a:latin typeface="Times New Roman" pitchFamily="18" charset="0"/>
                <a:cs typeface="Times New Roman" pitchFamily="18" charset="0"/>
              </a:rPr>
              <a:t>đầu</a:t>
            </a:r>
            <a:r>
              <a:rPr lang="en-US" baseline="0" dirty="0" smtClean="0">
                <a:latin typeface="Times New Roman" pitchFamily="18" charset="0"/>
                <a:cs typeface="Times New Roman" pitchFamily="18" charset="0"/>
              </a:rPr>
              <a:t>, </a:t>
            </a:r>
            <a:r>
              <a:rPr lang="en-US" baseline="0" dirty="0" err="1" smtClean="0">
                <a:latin typeface="Times New Roman" pitchFamily="18" charset="0"/>
                <a:cs typeface="Times New Roman" pitchFamily="18" charset="0"/>
              </a:rPr>
              <a:t>phác</a:t>
            </a:r>
            <a:r>
              <a:rPr lang="en-US" baseline="0" dirty="0" smtClean="0">
                <a:latin typeface="Times New Roman" pitchFamily="18" charset="0"/>
                <a:cs typeface="Times New Roman" pitchFamily="18" charset="0"/>
              </a:rPr>
              <a:t> </a:t>
            </a:r>
            <a:r>
              <a:rPr lang="en-US" baseline="0" dirty="0" err="1" smtClean="0">
                <a:latin typeface="Times New Roman" pitchFamily="18" charset="0"/>
                <a:cs typeface="Times New Roman" pitchFamily="18" charset="0"/>
              </a:rPr>
              <a:t>thảo</a:t>
            </a:r>
            <a:r>
              <a:rPr lang="en-US" baseline="0" dirty="0" smtClean="0">
                <a:latin typeface="Times New Roman" pitchFamily="18" charset="0"/>
                <a:cs typeface="Times New Roman" pitchFamily="18" charset="0"/>
              </a:rPr>
              <a:t>, </a:t>
            </a:r>
            <a:r>
              <a:rPr lang="en-US" baseline="0" dirty="0" err="1" smtClean="0">
                <a:latin typeface="Times New Roman" pitchFamily="18" charset="0"/>
                <a:cs typeface="Times New Roman" pitchFamily="18" charset="0"/>
              </a:rPr>
              <a:t>chuẩn</a:t>
            </a:r>
            <a:r>
              <a:rPr lang="en-US" baseline="0" dirty="0" smtClean="0">
                <a:latin typeface="Times New Roman" pitchFamily="18" charset="0"/>
                <a:cs typeface="Times New Roman" pitchFamily="18" charset="0"/>
              </a:rPr>
              <a:t> </a:t>
            </a:r>
            <a:r>
              <a:rPr lang="en-US" baseline="0" dirty="0" err="1" smtClean="0">
                <a:latin typeface="Times New Roman" pitchFamily="18" charset="0"/>
                <a:cs typeface="Times New Roman" pitchFamily="18" charset="0"/>
              </a:rPr>
              <a:t>bị</a:t>
            </a:r>
            <a:r>
              <a:rPr lang="en-US" baseline="0" dirty="0" smtClean="0">
                <a:latin typeface="Times New Roman" pitchFamily="18" charset="0"/>
                <a:cs typeface="Times New Roman" pitchFamily="18" charset="0"/>
              </a:rPr>
              <a:t>, </a:t>
            </a:r>
            <a:r>
              <a:rPr lang="en-US" baseline="0" dirty="0" err="1" smtClean="0">
                <a:latin typeface="Times New Roman" pitchFamily="18" charset="0"/>
                <a:cs typeface="Times New Roman" pitchFamily="18" charset="0"/>
              </a:rPr>
              <a:t>triển</a:t>
            </a:r>
            <a:r>
              <a:rPr lang="en-US" baseline="0" dirty="0" smtClean="0">
                <a:latin typeface="Times New Roman" pitchFamily="18" charset="0"/>
                <a:cs typeface="Times New Roman" pitchFamily="18" charset="0"/>
              </a:rPr>
              <a:t> </a:t>
            </a:r>
            <a:r>
              <a:rPr lang="en-US" baseline="0" dirty="0" err="1" smtClean="0">
                <a:latin typeface="Times New Roman" pitchFamily="18" charset="0"/>
                <a:cs typeface="Times New Roman" pitchFamily="18" charset="0"/>
              </a:rPr>
              <a:t>khai</a:t>
            </a:r>
            <a:r>
              <a:rPr lang="en-US" baseline="0" dirty="0" smtClean="0">
                <a:latin typeface="Times New Roman" pitchFamily="18" charset="0"/>
                <a:cs typeface="Times New Roman" pitchFamily="18" charset="0"/>
              </a:rPr>
              <a:t>, </a:t>
            </a:r>
            <a:r>
              <a:rPr lang="en-US" baseline="0" dirty="0" err="1" smtClean="0">
                <a:latin typeface="Times New Roman" pitchFamily="18" charset="0"/>
                <a:cs typeface="Times New Roman" pitchFamily="18" charset="0"/>
              </a:rPr>
              <a:t>bàn</a:t>
            </a:r>
            <a:r>
              <a:rPr lang="en-US" baseline="0" dirty="0" smtClean="0">
                <a:latin typeface="Times New Roman" pitchFamily="18" charset="0"/>
                <a:cs typeface="Times New Roman" pitchFamily="18" charset="0"/>
              </a:rPr>
              <a:t> </a:t>
            </a:r>
            <a:r>
              <a:rPr lang="en-US" baseline="0" dirty="0" err="1" smtClean="0">
                <a:latin typeface="Times New Roman" pitchFamily="18" charset="0"/>
                <a:cs typeface="Times New Roman" pitchFamily="18" charset="0"/>
              </a:rPr>
              <a:t>giao</a:t>
            </a:r>
            <a:endParaRPr lang="en-US" baseline="0" dirty="0" smtClean="0">
              <a:latin typeface="Times New Roman" pitchFamily="18" charset="0"/>
              <a:cs typeface="Times New Roman" pitchFamily="18" charset="0"/>
            </a:endParaRPr>
          </a:p>
          <a:p>
            <a:r>
              <a:rPr lang="en-US" baseline="0" dirty="0" err="1" smtClean="0">
                <a:latin typeface="Times New Roman" pitchFamily="18" charset="0"/>
                <a:cs typeface="Times New Roman" pitchFamily="18" charset="0"/>
              </a:rPr>
              <a:t>Hàng</a:t>
            </a:r>
            <a:r>
              <a:rPr lang="en-US" baseline="0" dirty="0" smtClean="0">
                <a:latin typeface="Times New Roman" pitchFamily="18" charset="0"/>
                <a:cs typeface="Times New Roman" pitchFamily="18" charset="0"/>
              </a:rPr>
              <a:t> </a:t>
            </a:r>
            <a:r>
              <a:rPr lang="en-US" baseline="0" dirty="0" err="1" smtClean="0">
                <a:latin typeface="Times New Roman" pitchFamily="18" charset="0"/>
                <a:cs typeface="Times New Roman" pitchFamily="18" charset="0"/>
              </a:rPr>
              <a:t>dọc</a:t>
            </a:r>
            <a:r>
              <a:rPr lang="en-US" baseline="0" dirty="0" smtClean="0">
                <a:latin typeface="Times New Roman" pitchFamily="18" charset="0"/>
                <a:cs typeface="Times New Roman" pitchFamily="18" charset="0"/>
              </a:rPr>
              <a:t> </a:t>
            </a:r>
            <a:r>
              <a:rPr lang="en-US" baseline="0" dirty="0" err="1" smtClean="0">
                <a:latin typeface="Times New Roman" pitchFamily="18" charset="0"/>
                <a:cs typeface="Times New Roman" pitchFamily="18" charset="0"/>
              </a:rPr>
              <a:t>bao</a:t>
            </a:r>
            <a:r>
              <a:rPr lang="en-US" baseline="0" dirty="0" smtClean="0">
                <a:latin typeface="Times New Roman" pitchFamily="18" charset="0"/>
                <a:cs typeface="Times New Roman" pitchFamily="18" charset="0"/>
              </a:rPr>
              <a:t> </a:t>
            </a:r>
            <a:r>
              <a:rPr lang="en-US" baseline="0" dirty="0" err="1" smtClean="0">
                <a:latin typeface="Times New Roman" pitchFamily="18" charset="0"/>
                <a:cs typeface="Times New Roman" pitchFamily="18" charset="0"/>
              </a:rPr>
              <a:t>gồm</a:t>
            </a:r>
            <a:r>
              <a:rPr lang="en-US" baseline="0" dirty="0" smtClean="0">
                <a:latin typeface="Times New Roman" pitchFamily="18" charset="0"/>
                <a:cs typeface="Times New Roman" pitchFamily="18" charset="0"/>
              </a:rPr>
              <a:t> </a:t>
            </a:r>
            <a:r>
              <a:rPr lang="en-US" baseline="0" dirty="0" err="1" smtClean="0">
                <a:latin typeface="Times New Roman" pitchFamily="18" charset="0"/>
                <a:cs typeface="Times New Roman" pitchFamily="18" charset="0"/>
              </a:rPr>
              <a:t>các</a:t>
            </a:r>
            <a:r>
              <a:rPr lang="en-US" baseline="0" dirty="0" smtClean="0">
                <a:latin typeface="Times New Roman" pitchFamily="18" charset="0"/>
                <a:cs typeface="Times New Roman" pitchFamily="18" charset="0"/>
              </a:rPr>
              <a:t> </a:t>
            </a:r>
            <a:r>
              <a:rPr lang="en-US" baseline="0" dirty="0" err="1" smtClean="0">
                <a:latin typeface="Times New Roman" pitchFamily="18" charset="0"/>
                <a:cs typeface="Times New Roman" pitchFamily="18" charset="0"/>
              </a:rPr>
              <a:t>quy</a:t>
            </a:r>
            <a:r>
              <a:rPr lang="en-US" baseline="0" dirty="0" smtClean="0">
                <a:latin typeface="Times New Roman" pitchFamily="18" charset="0"/>
                <a:cs typeface="Times New Roman" pitchFamily="18" charset="0"/>
              </a:rPr>
              <a:t> </a:t>
            </a:r>
            <a:r>
              <a:rPr lang="en-US" baseline="0" dirty="0" err="1" smtClean="0">
                <a:latin typeface="Times New Roman" pitchFamily="18" charset="0"/>
                <a:cs typeface="Times New Roman" pitchFamily="18" charset="0"/>
              </a:rPr>
              <a:t>trình</a:t>
            </a:r>
            <a:r>
              <a:rPr lang="en-US" baseline="0" dirty="0" smtClean="0">
                <a:latin typeface="Times New Roman" pitchFamily="18" charset="0"/>
                <a:cs typeface="Times New Roman" pitchFamily="18" charset="0"/>
              </a:rPr>
              <a:t>.</a:t>
            </a:r>
            <a:endParaRPr lang="en-US" dirty="0" smtClean="0">
              <a:latin typeface="Times New Roman" pitchFamily="18" charset="0"/>
              <a:cs typeface="Times New Roman" pitchFamily="18" charset="0"/>
            </a:endParaRPr>
          </a:p>
          <a:p>
            <a:endParaRPr lang="en-US" dirty="0" smtClean="0">
              <a:latin typeface="Times New Roman" pitchFamily="18" charset="0"/>
              <a:cs typeface="Times New Roman" pitchFamily="18" charset="0"/>
            </a:endParaRPr>
          </a:p>
          <a:p>
            <a:r>
              <a:rPr lang="en-US" dirty="0" smtClean="0"/>
              <a:t>Business modeling: </a:t>
            </a:r>
            <a:r>
              <a:rPr lang="en-US" dirty="0" err="1" smtClean="0"/>
              <a:t>mô</a:t>
            </a:r>
            <a:r>
              <a:rPr lang="en-US" dirty="0" smtClean="0"/>
              <a:t> </a:t>
            </a:r>
            <a:r>
              <a:rPr lang="en-US" dirty="0" err="1" smtClean="0"/>
              <a:t>tả</a:t>
            </a:r>
            <a:r>
              <a:rPr lang="en-US" dirty="0" smtClean="0"/>
              <a:t> </a:t>
            </a:r>
            <a:r>
              <a:rPr lang="en-US" dirty="0" err="1" smtClean="0"/>
              <a:t>cấu</a:t>
            </a:r>
            <a:r>
              <a:rPr lang="en-US" dirty="0" smtClean="0"/>
              <a:t> </a:t>
            </a:r>
            <a:r>
              <a:rPr lang="en-US" dirty="0" err="1" smtClean="0"/>
              <a:t>trúc</a:t>
            </a:r>
            <a:r>
              <a:rPr lang="en-US" dirty="0" smtClean="0"/>
              <a:t> </a:t>
            </a:r>
            <a:r>
              <a:rPr lang="en-US" dirty="0" err="1" smtClean="0"/>
              <a:t>và</a:t>
            </a:r>
            <a:r>
              <a:rPr lang="en-US" dirty="0" smtClean="0"/>
              <a:t> </a:t>
            </a:r>
            <a:r>
              <a:rPr lang="en-US" dirty="0" err="1" smtClean="0"/>
              <a:t>quy</a:t>
            </a:r>
            <a:r>
              <a:rPr lang="en-US" dirty="0" smtClean="0"/>
              <a:t> </a:t>
            </a:r>
            <a:r>
              <a:rPr lang="en-US" dirty="0" err="1" smtClean="0"/>
              <a:t>trình</a:t>
            </a:r>
            <a:r>
              <a:rPr lang="en-US" dirty="0" smtClean="0"/>
              <a:t> </a:t>
            </a:r>
            <a:r>
              <a:rPr lang="en-US" dirty="0" err="1" smtClean="0"/>
              <a:t>nghiệp</a:t>
            </a:r>
            <a:r>
              <a:rPr lang="en-US" dirty="0" smtClean="0"/>
              <a:t> </a:t>
            </a:r>
            <a:r>
              <a:rPr lang="en-US" dirty="0" err="1" smtClean="0"/>
              <a:t>vụ</a:t>
            </a:r>
            <a:r>
              <a:rPr lang="en-US" dirty="0" smtClean="0"/>
              <a:t>,</a:t>
            </a:r>
            <a:r>
              <a:rPr lang="en-US" baseline="0" dirty="0" smtClean="0"/>
              <a:t> </a:t>
            </a:r>
            <a:r>
              <a:rPr lang="vi-VN" dirty="0" smtClean="0">
                <a:latin typeface="Times New Roman" pitchFamily="18" charset="0"/>
                <a:cs typeface="Times New Roman" pitchFamily="18" charset="0"/>
              </a:rPr>
              <a:t>xác định phạm vi của dự án.</a:t>
            </a:r>
            <a:endParaRPr lang="en-US" dirty="0" smtClean="0">
              <a:latin typeface="Times New Roman" pitchFamily="18" charset="0"/>
              <a:cs typeface="Times New Roman" pitchFamily="18" charset="0"/>
            </a:endParaRPr>
          </a:p>
          <a:p>
            <a:r>
              <a:rPr lang="vi-VN" dirty="0" smtClean="0"/>
              <a:t>Requirements: Xác định yêu cầu , liet ke cac chuc nang và phi chức năng, đưa ra mục tiêu để hệ</a:t>
            </a:r>
          </a:p>
          <a:p>
            <a:r>
              <a:rPr lang="vi-VN" dirty="0" smtClean="0"/>
              <a:t>thống đạt đc.</a:t>
            </a:r>
            <a:endParaRPr lang="en-US" dirty="0" smtClean="0"/>
          </a:p>
          <a:p>
            <a:r>
              <a:rPr lang="en-US" dirty="0" smtClean="0"/>
              <a:t>a</a:t>
            </a:r>
            <a:r>
              <a:rPr lang="vi-VN" dirty="0" smtClean="0"/>
              <a:t>nalysis and design: mô tả kiến trúc hệ thống thông qua các sơ đồ phân tích thiết kế.</a:t>
            </a:r>
            <a:endParaRPr lang="en-US" dirty="0" smtClean="0"/>
          </a:p>
          <a:p>
            <a:r>
              <a:rPr lang="vi-VN" dirty="0" smtClean="0"/>
              <a:t>kiểm soát các thay đổi và duy trì sự hợp nhất của các thành phần dự án.</a:t>
            </a:r>
            <a:endParaRPr lang="en-US" dirty="0" smtClean="0"/>
          </a:p>
          <a:p>
            <a:r>
              <a:rPr lang="vi-VN" dirty="0" smtClean="0"/>
              <a:t>Environment đảm bảo các hạ tầng cần thiết để có thể phát triển được hệ thống.</a:t>
            </a:r>
            <a:endParaRPr lang="en-US" dirty="0"/>
          </a:p>
        </p:txBody>
      </p:sp>
      <p:sp>
        <p:nvSpPr>
          <p:cNvPr id="4" name="Slide Number Placeholder 3"/>
          <p:cNvSpPr>
            <a:spLocks noGrp="1"/>
          </p:cNvSpPr>
          <p:nvPr>
            <p:ph type="sldNum" sz="quarter" idx="10"/>
          </p:nvPr>
        </p:nvSpPr>
        <p:spPr/>
        <p:txBody>
          <a:bodyPr/>
          <a:lstStyle/>
          <a:p>
            <a:fld id="{2F53D24B-FBBA-4824-9298-815D2546BF0D}" type="slidenum">
              <a:rPr lang="en-US" smtClean="0"/>
              <a:t>11</a:t>
            </a:fld>
            <a:endParaRPr lang="en-US"/>
          </a:p>
        </p:txBody>
      </p:sp>
    </p:spTree>
    <p:extLst>
      <p:ext uri="{BB962C8B-B14F-4D97-AF65-F5344CB8AC3E}">
        <p14:creationId xmlns:p14="http://schemas.microsoft.com/office/powerpoint/2010/main" val="33414759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7651" name="Notes Placeholder 2"/>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defRPr/>
            </a:pPr>
            <a:r>
              <a:rPr lang="en-US" dirty="0" smtClean="0"/>
              <a:t>Develop</a:t>
            </a:r>
            <a:r>
              <a:rPr lang="en-US" baseline="0" dirty="0" smtClean="0"/>
              <a:t> iteratively:</a:t>
            </a:r>
          </a:p>
          <a:p>
            <a:pPr eaLnBrk="1" hangingPunct="1">
              <a:spcBef>
                <a:spcPct val="0"/>
              </a:spcBef>
              <a:defRPr/>
            </a:pPr>
            <a:r>
              <a:rPr lang="vi-VN" dirty="0" smtClean="0"/>
              <a:t>Hỗ trợ một phương pháp lặp để phát triển để giải quyết các mục rủi ro cao nhất ở mọi giai đoạn trong vòng đời, làm giảm đáng kể nguy cơ của một dự án.</a:t>
            </a:r>
            <a:endParaRPr lang="en-US" dirty="0" smtClean="0"/>
          </a:p>
          <a:p>
            <a:pPr eaLnBrk="1" hangingPunct="1">
              <a:spcBef>
                <a:spcPct val="0"/>
              </a:spcBef>
              <a:defRPr/>
            </a:pPr>
            <a:endParaRPr lang="en-US" dirty="0" smtClean="0"/>
          </a:p>
          <a:p>
            <a:pPr eaLnBrk="1" hangingPunct="1">
              <a:spcBef>
                <a:spcPct val="0"/>
              </a:spcBef>
              <a:defRPr/>
            </a:pPr>
            <a:r>
              <a:rPr lang="en-US" dirty="0" err="1" smtClean="0"/>
              <a:t>Vì</a:t>
            </a:r>
            <a:r>
              <a:rPr lang="en-US" baseline="0" dirty="0" smtClean="0"/>
              <a:t> </a:t>
            </a:r>
            <a:r>
              <a:rPr lang="en-US" baseline="0" dirty="0" err="1" smtClean="0"/>
              <a:t>nhóm</a:t>
            </a:r>
            <a:r>
              <a:rPr lang="en-US" baseline="0" dirty="0" smtClean="0"/>
              <a:t> k co </a:t>
            </a:r>
            <a:r>
              <a:rPr lang="en-US" baseline="0" dirty="0" err="1" smtClean="0"/>
              <a:t>nhìu</a:t>
            </a:r>
            <a:r>
              <a:rPr lang="en-US" baseline="0" dirty="0" smtClean="0"/>
              <a:t> </a:t>
            </a:r>
            <a:r>
              <a:rPr lang="en-US" baseline="0" dirty="0" err="1" smtClean="0"/>
              <a:t>kinh</a:t>
            </a:r>
            <a:r>
              <a:rPr lang="en-US" baseline="0" dirty="0" smtClean="0"/>
              <a:t> </a:t>
            </a:r>
            <a:r>
              <a:rPr lang="en-US" baseline="0" dirty="0" err="1" smtClean="0"/>
              <a:t>nghiệm</a:t>
            </a:r>
            <a:r>
              <a:rPr lang="en-US" baseline="0" dirty="0" smtClean="0"/>
              <a:t> </a:t>
            </a:r>
            <a:r>
              <a:rPr lang="en-US" baseline="0" dirty="0" err="1" smtClean="0"/>
              <a:t>trog</a:t>
            </a:r>
            <a:r>
              <a:rPr lang="en-US" baseline="0" dirty="0" smtClean="0"/>
              <a:t> </a:t>
            </a:r>
            <a:r>
              <a:rPr lang="en-US" baseline="0" dirty="0" err="1" smtClean="0"/>
              <a:t>việc</a:t>
            </a:r>
            <a:r>
              <a:rPr lang="en-US" baseline="0" dirty="0" smtClean="0"/>
              <a:t> </a:t>
            </a:r>
            <a:r>
              <a:rPr lang="en-US" baseline="0" dirty="0" err="1" smtClean="0"/>
              <a:t>phat</a:t>
            </a:r>
            <a:r>
              <a:rPr lang="en-US" baseline="0" dirty="0" smtClean="0"/>
              <a:t> </a:t>
            </a:r>
            <a:r>
              <a:rPr lang="en-US" baseline="0" dirty="0" err="1" smtClean="0"/>
              <a:t>triển</a:t>
            </a:r>
            <a:r>
              <a:rPr lang="en-US" baseline="0" dirty="0" smtClean="0"/>
              <a:t> </a:t>
            </a:r>
            <a:r>
              <a:rPr lang="en-US" baseline="0" dirty="0" err="1" smtClean="0"/>
              <a:t>phần</a:t>
            </a:r>
            <a:r>
              <a:rPr lang="en-US" baseline="0" dirty="0" smtClean="0"/>
              <a:t> </a:t>
            </a:r>
            <a:r>
              <a:rPr lang="en-US" baseline="0" dirty="0" err="1" smtClean="0"/>
              <a:t>mêm</a:t>
            </a:r>
            <a:r>
              <a:rPr lang="en-US" baseline="0" dirty="0" smtClean="0"/>
              <a:t> </a:t>
            </a:r>
            <a:r>
              <a:rPr lang="en-US" baseline="0" dirty="0" err="1" smtClean="0"/>
              <a:t>nen</a:t>
            </a:r>
            <a:r>
              <a:rPr lang="en-US" baseline="0" dirty="0" smtClean="0"/>
              <a:t> </a:t>
            </a:r>
            <a:r>
              <a:rPr lang="en-US" baseline="0" dirty="0" err="1" smtClean="0"/>
              <a:t>trong</a:t>
            </a:r>
            <a:r>
              <a:rPr lang="en-US" baseline="0" dirty="0" smtClean="0"/>
              <a:t> qua </a:t>
            </a:r>
            <a:r>
              <a:rPr lang="en-US" baseline="0" dirty="0" err="1" smtClean="0"/>
              <a:t>trinh</a:t>
            </a:r>
            <a:r>
              <a:rPr lang="en-US" baseline="0" dirty="0" smtClean="0"/>
              <a:t> lam se </a:t>
            </a:r>
            <a:r>
              <a:rPr lang="en-US" baseline="0" dirty="0" err="1" smtClean="0"/>
              <a:t>phat</a:t>
            </a:r>
            <a:r>
              <a:rPr lang="en-US" baseline="0" dirty="0" smtClean="0"/>
              <a:t> </a:t>
            </a:r>
            <a:r>
              <a:rPr lang="en-US" baseline="0" dirty="0" err="1" smtClean="0"/>
              <a:t>sinh</a:t>
            </a:r>
            <a:r>
              <a:rPr lang="en-US" baseline="0" dirty="0" smtClean="0"/>
              <a:t> </a:t>
            </a:r>
            <a:r>
              <a:rPr lang="en-US" baseline="0" dirty="0" err="1" smtClean="0"/>
              <a:t>ra</a:t>
            </a:r>
            <a:r>
              <a:rPr lang="en-US" baseline="0" dirty="0" smtClean="0"/>
              <a:t> </a:t>
            </a:r>
            <a:r>
              <a:rPr lang="en-US" baseline="0" dirty="0" err="1" smtClean="0"/>
              <a:t>nhiều</a:t>
            </a:r>
            <a:r>
              <a:rPr lang="en-US" baseline="0" dirty="0" smtClean="0"/>
              <a:t> </a:t>
            </a:r>
            <a:r>
              <a:rPr lang="en-US" baseline="0" dirty="0" err="1" smtClean="0"/>
              <a:t>lỗi</a:t>
            </a:r>
            <a:r>
              <a:rPr lang="en-US" baseline="0" dirty="0" smtClean="0"/>
              <a:t>. </a:t>
            </a:r>
            <a:r>
              <a:rPr lang="vi-VN" baseline="0" dirty="0" smtClean="0"/>
              <a:t>mô hình RUP sẽ giúp </a:t>
            </a:r>
            <a:r>
              <a:rPr lang="en-US" baseline="0" dirty="0" smtClean="0"/>
              <a:t>team </a:t>
            </a:r>
            <a:r>
              <a:rPr lang="vi-VN" baseline="0" dirty="0" smtClean="0"/>
              <a:t>có thể giải quyết các vấn đề ở mỗi thành phần của hệ thống không ảnh hưởng đến thành phần khác</a:t>
            </a:r>
            <a:r>
              <a:rPr lang="en-US" baseline="0" dirty="0" smtClean="0"/>
              <a:t>. We did not choose the Water Fall model because if the team have problem at the requirement analysis we have to redo all design and other work that make a lot time.</a:t>
            </a:r>
            <a:endParaRPr lang="en-US" dirty="0" smtClean="0"/>
          </a:p>
          <a:p>
            <a:pPr marL="0" marR="0" indent="0" algn="l" defTabSz="914400" rtl="0" eaLnBrk="1" fontAlgn="auto" latinLnBrk="0" hangingPunct="1">
              <a:lnSpc>
                <a:spcPct val="100000"/>
              </a:lnSpc>
              <a:spcBef>
                <a:spcPct val="0"/>
              </a:spcBef>
              <a:spcAft>
                <a:spcPts val="0"/>
              </a:spcAft>
              <a:buClrTx/>
              <a:buSzTx/>
              <a:buFontTx/>
              <a:buNone/>
              <a:tabLst/>
              <a:defRPr/>
            </a:pPr>
            <a:r>
              <a:rPr lang="en-US" dirty="0" smtClean="0"/>
              <a:t>Manage requirements: </a:t>
            </a:r>
          </a:p>
          <a:p>
            <a:pPr marL="0" marR="0" indent="0" algn="l" defTabSz="914400" rtl="0" eaLnBrk="1" fontAlgn="auto" latinLnBrk="0" hangingPunct="1">
              <a:lnSpc>
                <a:spcPct val="100000"/>
              </a:lnSpc>
              <a:spcBef>
                <a:spcPct val="0"/>
              </a:spcBef>
              <a:spcAft>
                <a:spcPts val="0"/>
              </a:spcAft>
              <a:buClrTx/>
              <a:buSzTx/>
              <a:buFontTx/>
              <a:buNone/>
              <a:tabLst/>
              <a:defRPr/>
            </a:pPr>
            <a:r>
              <a:rPr lang="vi-VN" sz="1200" kern="1200" dirty="0" smtClean="0">
                <a:solidFill>
                  <a:schemeClr val="tx1"/>
                </a:solidFill>
                <a:effectLst/>
                <a:latin typeface="+mn-lt"/>
                <a:ea typeface="+mn-ea"/>
                <a:cs typeface="+mn-cs"/>
              </a:rPr>
              <a:t>Quản lý yêu cầu trong quá trình phát triển toàn đảm bảo đội ngũ dự án phát triển hệ thống phù hợp với yêu cầu đúng</a:t>
            </a: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ct val="0"/>
              </a:spcBef>
              <a:spcAft>
                <a:spcPts val="0"/>
              </a:spcAft>
              <a:buClrTx/>
              <a:buSzTx/>
              <a:buFontTx/>
              <a:buNone/>
              <a:tabLst/>
              <a:defRPr/>
            </a:pPr>
            <a:r>
              <a:rPr lang="en-US" sz="1200" kern="1200" dirty="0" err="1" smtClean="0">
                <a:solidFill>
                  <a:schemeClr val="tx1"/>
                </a:solidFill>
                <a:effectLst/>
                <a:latin typeface="+mn-lt"/>
                <a:ea typeface="+mn-ea"/>
                <a:cs typeface="+mn-cs"/>
              </a:rPr>
              <a:t>Vì</a:t>
            </a:r>
            <a:r>
              <a:rPr lang="en-US" sz="1200" kern="1200" baseline="0" dirty="0" smtClean="0">
                <a:solidFill>
                  <a:schemeClr val="tx1"/>
                </a:solidFill>
                <a:effectLst/>
                <a:latin typeface="+mn-lt"/>
                <a:ea typeface="+mn-ea"/>
                <a:cs typeface="+mn-cs"/>
              </a:rPr>
              <a:t> </a:t>
            </a:r>
            <a:r>
              <a:rPr lang="en-US" sz="1200" kern="1200" baseline="0" dirty="0" err="1" smtClean="0">
                <a:solidFill>
                  <a:schemeClr val="tx1"/>
                </a:solidFill>
                <a:effectLst/>
                <a:latin typeface="+mn-lt"/>
                <a:ea typeface="+mn-ea"/>
                <a:cs typeface="+mn-cs"/>
              </a:rPr>
              <a:t>nhóm</a:t>
            </a:r>
            <a:r>
              <a:rPr lang="en-US" sz="1200" kern="1200" baseline="0" dirty="0" smtClean="0">
                <a:solidFill>
                  <a:schemeClr val="tx1"/>
                </a:solidFill>
                <a:effectLst/>
                <a:latin typeface="+mn-lt"/>
                <a:ea typeface="+mn-ea"/>
                <a:cs typeface="+mn-cs"/>
              </a:rPr>
              <a:t> do </a:t>
            </a:r>
            <a:r>
              <a:rPr lang="en-US" sz="1200" kern="1200" baseline="0" dirty="0" err="1" smtClean="0">
                <a:solidFill>
                  <a:schemeClr val="tx1"/>
                </a:solidFill>
                <a:effectLst/>
                <a:latin typeface="+mn-lt"/>
                <a:ea typeface="+mn-ea"/>
                <a:cs typeface="+mn-cs"/>
              </a:rPr>
              <a:t>không</a:t>
            </a:r>
            <a:r>
              <a:rPr lang="en-US" sz="1200" kern="1200" baseline="0" dirty="0" smtClean="0">
                <a:solidFill>
                  <a:schemeClr val="tx1"/>
                </a:solidFill>
                <a:effectLst/>
                <a:latin typeface="+mn-lt"/>
                <a:ea typeface="+mn-ea"/>
                <a:cs typeface="+mn-cs"/>
              </a:rPr>
              <a:t> </a:t>
            </a:r>
            <a:r>
              <a:rPr lang="en-US" sz="1200" kern="1200" baseline="0" dirty="0" err="1" smtClean="0">
                <a:solidFill>
                  <a:schemeClr val="tx1"/>
                </a:solidFill>
                <a:effectLst/>
                <a:latin typeface="+mn-lt"/>
                <a:ea typeface="+mn-ea"/>
                <a:cs typeface="+mn-cs"/>
              </a:rPr>
              <a:t>hieu</a:t>
            </a:r>
            <a:r>
              <a:rPr lang="en-US" sz="1200" kern="1200" baseline="0" dirty="0" smtClean="0">
                <a:solidFill>
                  <a:schemeClr val="tx1"/>
                </a:solidFill>
                <a:effectLst/>
                <a:latin typeface="+mn-lt"/>
                <a:ea typeface="+mn-ea"/>
                <a:cs typeface="+mn-cs"/>
              </a:rPr>
              <a:t> </a:t>
            </a:r>
            <a:r>
              <a:rPr lang="en-US" sz="1200" kern="1200" baseline="0" dirty="0" err="1" smtClean="0">
                <a:solidFill>
                  <a:schemeClr val="tx1"/>
                </a:solidFill>
                <a:effectLst/>
                <a:latin typeface="+mn-lt"/>
                <a:ea typeface="+mn-ea"/>
                <a:cs typeface="+mn-cs"/>
              </a:rPr>
              <a:t>ro</a:t>
            </a:r>
            <a:r>
              <a:rPr lang="en-US" sz="1200" kern="1200" baseline="0" dirty="0" smtClean="0">
                <a:solidFill>
                  <a:schemeClr val="tx1"/>
                </a:solidFill>
                <a:effectLst/>
                <a:latin typeface="+mn-lt"/>
                <a:ea typeface="+mn-ea"/>
                <a:cs typeface="+mn-cs"/>
              </a:rPr>
              <a:t> </a:t>
            </a:r>
            <a:r>
              <a:rPr lang="en-US" sz="1200" kern="1200" baseline="0" dirty="0" err="1" smtClean="0">
                <a:solidFill>
                  <a:schemeClr val="tx1"/>
                </a:solidFill>
                <a:effectLst/>
                <a:latin typeface="+mn-lt"/>
                <a:ea typeface="+mn-ea"/>
                <a:cs typeface="+mn-cs"/>
              </a:rPr>
              <a:t>ve</a:t>
            </a:r>
            <a:r>
              <a:rPr lang="en-US" sz="1200" kern="1200" baseline="0" dirty="0" smtClean="0">
                <a:solidFill>
                  <a:schemeClr val="tx1"/>
                </a:solidFill>
                <a:effectLst/>
                <a:latin typeface="+mn-lt"/>
                <a:ea typeface="+mn-ea"/>
                <a:cs typeface="+mn-cs"/>
              </a:rPr>
              <a:t> </a:t>
            </a:r>
            <a:r>
              <a:rPr lang="en-US" sz="1200" kern="1200" baseline="0" dirty="0" err="1" smtClean="0">
                <a:solidFill>
                  <a:schemeClr val="tx1"/>
                </a:solidFill>
                <a:effectLst/>
                <a:latin typeface="+mn-lt"/>
                <a:ea typeface="+mn-ea"/>
                <a:cs typeface="+mn-cs"/>
              </a:rPr>
              <a:t>viec</a:t>
            </a:r>
            <a:r>
              <a:rPr lang="en-US" sz="1200" kern="1200" baseline="0" dirty="0" smtClean="0">
                <a:solidFill>
                  <a:schemeClr val="tx1"/>
                </a:solidFill>
                <a:effectLst/>
                <a:latin typeface="+mn-lt"/>
                <a:ea typeface="+mn-ea"/>
                <a:cs typeface="+mn-cs"/>
              </a:rPr>
              <a:t> </a:t>
            </a:r>
            <a:r>
              <a:rPr lang="en-US" sz="1200" kern="1200" baseline="0" dirty="0" err="1" smtClean="0">
                <a:solidFill>
                  <a:schemeClr val="tx1"/>
                </a:solidFill>
                <a:effectLst/>
                <a:latin typeface="+mn-lt"/>
                <a:ea typeface="+mn-ea"/>
                <a:cs typeface="+mn-cs"/>
              </a:rPr>
              <a:t>quan</a:t>
            </a:r>
            <a:r>
              <a:rPr lang="en-US" sz="1200" kern="1200" baseline="0" dirty="0" smtClean="0">
                <a:solidFill>
                  <a:schemeClr val="tx1"/>
                </a:solidFill>
                <a:effectLst/>
                <a:latin typeface="+mn-lt"/>
                <a:ea typeface="+mn-ea"/>
                <a:cs typeface="+mn-cs"/>
              </a:rPr>
              <a:t> </a:t>
            </a:r>
            <a:r>
              <a:rPr lang="en-US" sz="1200" kern="1200" baseline="0" dirty="0" err="1" smtClean="0">
                <a:solidFill>
                  <a:schemeClr val="tx1"/>
                </a:solidFill>
                <a:effectLst/>
                <a:latin typeface="+mn-lt"/>
                <a:ea typeface="+mn-ea"/>
                <a:cs typeface="+mn-cs"/>
              </a:rPr>
              <a:t>lí</a:t>
            </a:r>
            <a:r>
              <a:rPr lang="en-US" sz="1200" kern="1200" baseline="0" dirty="0" smtClean="0">
                <a:solidFill>
                  <a:schemeClr val="tx1"/>
                </a:solidFill>
                <a:effectLst/>
                <a:latin typeface="+mn-lt"/>
                <a:ea typeface="+mn-ea"/>
                <a:cs typeface="+mn-cs"/>
              </a:rPr>
              <a:t> </a:t>
            </a:r>
            <a:r>
              <a:rPr lang="en-US" sz="1200" kern="1200" baseline="0" dirty="0" err="1" smtClean="0">
                <a:solidFill>
                  <a:schemeClr val="tx1"/>
                </a:solidFill>
                <a:effectLst/>
                <a:latin typeface="+mn-lt"/>
                <a:ea typeface="+mn-ea"/>
                <a:cs typeface="+mn-cs"/>
              </a:rPr>
              <a:t>của</a:t>
            </a:r>
            <a:r>
              <a:rPr lang="en-US" sz="1200" kern="1200" baseline="0" dirty="0" smtClean="0">
                <a:solidFill>
                  <a:schemeClr val="tx1"/>
                </a:solidFill>
                <a:effectLst/>
                <a:latin typeface="+mn-lt"/>
                <a:ea typeface="+mn-ea"/>
                <a:cs typeface="+mn-cs"/>
              </a:rPr>
              <a:t> </a:t>
            </a:r>
            <a:r>
              <a:rPr lang="en-US" sz="1200" kern="1200" baseline="0" dirty="0" err="1" smtClean="0">
                <a:solidFill>
                  <a:schemeClr val="tx1"/>
                </a:solidFill>
                <a:effectLst/>
                <a:latin typeface="+mn-lt"/>
                <a:ea typeface="+mn-ea"/>
                <a:cs typeface="+mn-cs"/>
              </a:rPr>
              <a:t>cac</a:t>
            </a:r>
            <a:r>
              <a:rPr lang="en-US" sz="1200" kern="1200" baseline="0" dirty="0" smtClean="0">
                <a:solidFill>
                  <a:schemeClr val="tx1"/>
                </a:solidFill>
                <a:effectLst/>
                <a:latin typeface="+mn-lt"/>
                <a:ea typeface="+mn-ea"/>
                <a:cs typeface="+mn-cs"/>
              </a:rPr>
              <a:t> van </a:t>
            </a:r>
            <a:r>
              <a:rPr lang="en-US" sz="1200" kern="1200" baseline="0" dirty="0" err="1" smtClean="0">
                <a:solidFill>
                  <a:schemeClr val="tx1"/>
                </a:solidFill>
                <a:effectLst/>
                <a:latin typeface="+mn-lt"/>
                <a:ea typeface="+mn-ea"/>
                <a:cs typeface="+mn-cs"/>
              </a:rPr>
              <a:t>phong</a:t>
            </a:r>
            <a:r>
              <a:rPr lang="en-US" sz="1200" kern="1200" baseline="0" dirty="0" smtClean="0">
                <a:solidFill>
                  <a:schemeClr val="tx1"/>
                </a:solidFill>
                <a:effectLst/>
                <a:latin typeface="+mn-lt"/>
                <a:ea typeface="+mn-ea"/>
                <a:cs typeface="+mn-cs"/>
              </a:rPr>
              <a:t> </a:t>
            </a:r>
            <a:r>
              <a:rPr lang="en-US" sz="1200" kern="1200" baseline="0" dirty="0" err="1" smtClean="0">
                <a:solidFill>
                  <a:schemeClr val="tx1"/>
                </a:solidFill>
                <a:effectLst/>
                <a:latin typeface="+mn-lt"/>
                <a:ea typeface="+mn-ea"/>
                <a:cs typeface="+mn-cs"/>
              </a:rPr>
              <a:t>luật</a:t>
            </a:r>
            <a:r>
              <a:rPr lang="en-US" sz="1200" kern="1200" baseline="0" dirty="0" smtClean="0">
                <a:solidFill>
                  <a:schemeClr val="tx1"/>
                </a:solidFill>
                <a:effectLst/>
                <a:latin typeface="+mn-lt"/>
                <a:ea typeface="+mn-ea"/>
                <a:cs typeface="+mn-cs"/>
              </a:rPr>
              <a:t>. </a:t>
            </a:r>
            <a:r>
              <a:rPr lang="en-US" sz="1200" kern="1200" baseline="0" dirty="0" err="1" smtClean="0">
                <a:solidFill>
                  <a:schemeClr val="tx1"/>
                </a:solidFill>
                <a:effectLst/>
                <a:latin typeface="+mn-lt"/>
                <a:ea typeface="+mn-ea"/>
                <a:cs typeface="+mn-cs"/>
              </a:rPr>
              <a:t>Nên</a:t>
            </a:r>
            <a:r>
              <a:rPr lang="en-US" sz="1200" kern="1200" baseline="0" dirty="0" smtClean="0">
                <a:solidFill>
                  <a:schemeClr val="tx1"/>
                </a:solidFill>
                <a:effectLst/>
                <a:latin typeface="+mn-lt"/>
                <a:ea typeface="+mn-ea"/>
                <a:cs typeface="+mn-cs"/>
              </a:rPr>
              <a:t> </a:t>
            </a:r>
            <a:r>
              <a:rPr lang="vi-VN" sz="1200" kern="1200" baseline="0" dirty="0" smtClean="0">
                <a:solidFill>
                  <a:schemeClr val="tx1"/>
                </a:solidFill>
                <a:effectLst/>
                <a:latin typeface="+mn-lt"/>
                <a:ea typeface="+mn-ea"/>
                <a:cs typeface="+mn-cs"/>
              </a:rPr>
              <a:t>khi phát triển dự án chúng ta có thể phát hiện và cải thiện các yêu cầu để làm cho hệ thống tốt hơn.</a:t>
            </a:r>
            <a:endParaRPr lang="en-US" sz="1200" kern="1200" dirty="0" smtClean="0">
              <a:solidFill>
                <a:schemeClr val="tx1"/>
              </a:solidFill>
              <a:effectLst/>
              <a:latin typeface="+mn-lt"/>
              <a:ea typeface="+mn-ea"/>
              <a:cs typeface="+mn-cs"/>
            </a:endParaRPr>
          </a:p>
          <a:p>
            <a:pPr eaLnBrk="1" hangingPunct="1">
              <a:spcBef>
                <a:spcPct val="0"/>
              </a:spcBef>
              <a:defRPr/>
            </a:pPr>
            <a:endParaRPr lang="vi-VN" dirty="0" smtClean="0"/>
          </a:p>
        </p:txBody>
      </p:sp>
      <p:sp>
        <p:nvSpPr>
          <p:cNvPr id="3072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4B7CBDB7-225A-4BDE-BA3D-FD54C5D6822C}" type="slidenum">
              <a:rPr lang="vi-VN" smtClean="0">
                <a:latin typeface="Arial" panose="020B0604020202020204" pitchFamily="34" charset="0"/>
              </a:rPr>
              <a:pPr>
                <a:spcBef>
                  <a:spcPct val="0"/>
                </a:spcBef>
              </a:pPr>
              <a:t>12</a:t>
            </a:fld>
            <a:endParaRPr lang="vi-VN" smtClean="0">
              <a:latin typeface="Arial" panose="020B0604020202020204" pitchFamily="34" charset="0"/>
            </a:endParaRPr>
          </a:p>
        </p:txBody>
      </p:sp>
    </p:spTree>
    <p:extLst>
      <p:ext uri="{BB962C8B-B14F-4D97-AF65-F5344CB8AC3E}">
        <p14:creationId xmlns:p14="http://schemas.microsoft.com/office/powerpoint/2010/main" val="18943735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507" name="Notes Placeholder 2"/>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defRPr/>
            </a:pPr>
            <a:r>
              <a:rPr lang="en-US" dirty="0" err="1" smtClean="0"/>
              <a:t>Nhóm</a:t>
            </a:r>
            <a:r>
              <a:rPr lang="en-US" baseline="0" dirty="0" smtClean="0"/>
              <a:t> </a:t>
            </a:r>
            <a:r>
              <a:rPr lang="en-US" baseline="0" dirty="0" err="1" smtClean="0"/>
              <a:t>áp</a:t>
            </a:r>
            <a:r>
              <a:rPr lang="en-US" baseline="0" dirty="0" smtClean="0"/>
              <a:t> </a:t>
            </a:r>
            <a:r>
              <a:rPr lang="en-US" baseline="0" dirty="0" err="1" smtClean="0"/>
              <a:t>dụng</a:t>
            </a:r>
            <a:r>
              <a:rPr lang="en-US" baseline="0" dirty="0" smtClean="0"/>
              <a:t> </a:t>
            </a:r>
            <a:r>
              <a:rPr lang="en-US" baseline="0" dirty="0" err="1" smtClean="0"/>
              <a:t>mô</a:t>
            </a:r>
            <a:r>
              <a:rPr lang="en-US" baseline="0" dirty="0" smtClean="0"/>
              <a:t> </a:t>
            </a:r>
            <a:r>
              <a:rPr lang="en-US" baseline="0" dirty="0" err="1" smtClean="0"/>
              <a:t>hình</a:t>
            </a:r>
            <a:r>
              <a:rPr lang="en-US" baseline="0" dirty="0" smtClean="0"/>
              <a:t> RUP </a:t>
            </a:r>
            <a:r>
              <a:rPr lang="en-US" baseline="0" dirty="0" err="1" smtClean="0"/>
              <a:t>cũng</a:t>
            </a:r>
            <a:r>
              <a:rPr lang="en-US" baseline="0" dirty="0" smtClean="0"/>
              <a:t> </a:t>
            </a:r>
            <a:r>
              <a:rPr lang="en-US" baseline="0" dirty="0" err="1" smtClean="0"/>
              <a:t>bao</a:t>
            </a:r>
            <a:r>
              <a:rPr lang="en-US" baseline="0" dirty="0" smtClean="0"/>
              <a:t> </a:t>
            </a:r>
            <a:r>
              <a:rPr lang="en-US" baseline="0" dirty="0" err="1" smtClean="0"/>
              <a:t>gồm</a:t>
            </a:r>
            <a:r>
              <a:rPr lang="en-US" baseline="0" dirty="0" smtClean="0"/>
              <a:t> 4 </a:t>
            </a:r>
            <a:r>
              <a:rPr lang="en-US" baseline="0" dirty="0" err="1" smtClean="0"/>
              <a:t>pha</a:t>
            </a:r>
            <a:r>
              <a:rPr lang="en-US" baseline="0" dirty="0" smtClean="0"/>
              <a:t>: </a:t>
            </a:r>
            <a:endParaRPr lang="en-US" dirty="0" smtClean="0"/>
          </a:p>
          <a:p>
            <a:pPr eaLnBrk="1" hangingPunct="1">
              <a:spcBef>
                <a:spcPct val="0"/>
              </a:spcBef>
              <a:defRPr/>
            </a:pPr>
            <a:r>
              <a:rPr lang="en-US" dirty="0" smtClean="0"/>
              <a:t>I</a:t>
            </a:r>
            <a:r>
              <a:rPr lang="vi-VN" dirty="0" smtClean="0"/>
              <a:t>nception Phase: Khởi động, bắt đầu  (inception) : Trong pha này chúng ta cần đạt được các mục đích sau:  </a:t>
            </a:r>
          </a:p>
          <a:p>
            <a:pPr eaLnBrk="1" hangingPunct="1">
              <a:spcBef>
                <a:spcPct val="0"/>
              </a:spcBef>
              <a:defRPr/>
            </a:pPr>
            <a:r>
              <a:rPr lang="vi-VN" dirty="0" smtClean="0"/>
              <a:t>_ Xác định chức năng nghiệp vụ của hệ thống·</a:t>
            </a:r>
          </a:p>
          <a:p>
            <a:pPr eaLnBrk="1" hangingPunct="1">
              <a:spcBef>
                <a:spcPct val="0"/>
              </a:spcBef>
              <a:defRPr/>
            </a:pPr>
            <a:r>
              <a:rPr lang="vi-VN" dirty="0" smtClean="0"/>
              <a:t> _  Xác định phạm vi, điều kiện và các giới hạn của dự án· </a:t>
            </a:r>
          </a:p>
          <a:p>
            <a:pPr eaLnBrk="1" hangingPunct="1">
              <a:spcBef>
                <a:spcPct val="0"/>
              </a:spcBef>
              <a:defRPr/>
            </a:pPr>
            <a:r>
              <a:rPr lang="vi-VN" dirty="0" smtClean="0"/>
              <a:t>-  Liệt kê các chức năng chính của hệ thống· </a:t>
            </a:r>
          </a:p>
          <a:p>
            <a:pPr eaLnBrk="1" hangingPunct="1">
              <a:spcBef>
                <a:spcPct val="0"/>
              </a:spcBef>
              <a:defRPr/>
            </a:pPr>
            <a:r>
              <a:rPr lang="vi-VN" dirty="0" smtClean="0"/>
              <a:t>_ Liệt kê một hoặc nhiều kiến trúc phù hợp cho hệ thống· </a:t>
            </a:r>
          </a:p>
          <a:p>
            <a:pPr eaLnBrk="1" hangingPunct="1">
              <a:spcBef>
                <a:spcPct val="0"/>
              </a:spcBef>
              <a:defRPr/>
            </a:pPr>
            <a:r>
              <a:rPr lang="vi-VN" dirty="0" smtClean="0"/>
              <a:t>_ Xác định các rủi ro cho dự án</a:t>
            </a:r>
            <a:br>
              <a:rPr lang="vi-VN" dirty="0" smtClean="0"/>
            </a:br>
            <a:endParaRPr lang="vi-VN" dirty="0" smtClean="0"/>
          </a:p>
        </p:txBody>
      </p:sp>
      <p:sp>
        <p:nvSpPr>
          <p:cNvPr id="2253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AD635B12-3B6D-41AA-8608-44B4CAAF1E5A}" type="slidenum">
              <a:rPr lang="vi-VN" smtClean="0">
                <a:latin typeface="Arial" panose="020B0604020202020204" pitchFamily="34" charset="0"/>
              </a:rPr>
              <a:pPr>
                <a:spcBef>
                  <a:spcPct val="0"/>
                </a:spcBef>
              </a:pPr>
              <a:t>14</a:t>
            </a:fld>
            <a:endParaRPr lang="vi-VN" smtClean="0">
              <a:latin typeface="Arial" panose="020B0604020202020204" pitchFamily="34" charset="0"/>
            </a:endParaRPr>
          </a:p>
        </p:txBody>
      </p:sp>
    </p:spTree>
    <p:extLst>
      <p:ext uri="{BB962C8B-B14F-4D97-AF65-F5344CB8AC3E}">
        <p14:creationId xmlns:p14="http://schemas.microsoft.com/office/powerpoint/2010/main" val="27778695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B61BEF0D-F0BB-DE4B-95CE-6DB70DBA9567}" type="datetimeFigureOut">
              <a:rPr lang="en-US" smtClean="0"/>
              <a:pPr/>
              <a:t>12/23/2014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244770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5C6B4A9-1611-4792-9094-5F34BCA07E0B}" type="datetimeFigureOut">
              <a:rPr lang="en-US" smtClean="0"/>
              <a:t>12/23/2014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smtClean="0"/>
              <a:t>‹#›</a:t>
            </a:fld>
            <a:endParaRPr lang="en-US" dirty="0"/>
          </a:p>
        </p:txBody>
      </p:sp>
    </p:spTree>
    <p:extLst>
      <p:ext uri="{BB962C8B-B14F-4D97-AF65-F5344CB8AC3E}">
        <p14:creationId xmlns:p14="http://schemas.microsoft.com/office/powerpoint/2010/main" val="10812205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61BEF0D-F0BB-DE4B-95CE-6DB70DBA9567}" type="datetimeFigureOut">
              <a:rPr lang="en-US" smtClean="0"/>
              <a:pPr/>
              <a:t>12/23/2014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4261231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61BEF0D-F0BB-DE4B-95CE-6DB70DBA9567}" type="datetimeFigureOut">
              <a:rPr lang="en-US" smtClean="0"/>
              <a:pPr/>
              <a:t>12/23/2014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5737692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12/23/2014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74607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EB712588-04B1-427B-82EE-E8DB90309F08}" type="datetimeFigureOut">
              <a:rPr lang="en-US" smtClean="0"/>
              <a:t>12/23/2014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smtClean="0"/>
              <a:t>‹#›</a:t>
            </a:fld>
            <a:endParaRPr lang="en-US" dirty="0"/>
          </a:p>
        </p:txBody>
      </p:sp>
    </p:spTree>
    <p:extLst>
      <p:ext uri="{BB962C8B-B14F-4D97-AF65-F5344CB8AC3E}">
        <p14:creationId xmlns:p14="http://schemas.microsoft.com/office/powerpoint/2010/main" val="6032203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B61BEF0D-F0BB-DE4B-95CE-6DB70DBA9567}" type="datetimeFigureOut">
              <a:rPr lang="en-US" smtClean="0"/>
              <a:pPr/>
              <a:t>12/23/2014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8019374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B61BEF0D-F0BB-DE4B-95CE-6DB70DBA9567}" type="datetimeFigureOut">
              <a:rPr lang="en-US" smtClean="0"/>
              <a:pPr/>
              <a:t>12/23/2014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6925829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12/23/2014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925418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2A54C80-263E-416B-A8E0-580EDEADCBDC}" type="datetimeFigureOut">
              <a:rPr lang="en-US" smtClean="0"/>
              <a:t>12/23/2014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smtClean="0"/>
              <a:t>‹#›</a:t>
            </a:fld>
            <a:endParaRPr lang="en-US" dirty="0"/>
          </a:p>
        </p:txBody>
      </p:sp>
    </p:spTree>
    <p:extLst>
      <p:ext uri="{BB962C8B-B14F-4D97-AF65-F5344CB8AC3E}">
        <p14:creationId xmlns:p14="http://schemas.microsoft.com/office/powerpoint/2010/main" val="35449990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12/23/2014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9785851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61BEF0D-F0BB-DE4B-95CE-6DB70DBA9567}" type="datetimeFigureOut">
              <a:rPr lang="en-US" smtClean="0"/>
              <a:pPr/>
              <a:t>12/23/2014</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59104715"/>
      </p:ext>
    </p:extLst>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6.jpe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6.jpeg"/></Relationships>
</file>

<file path=ppt/slides/_rels/slide1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8" Type="http://schemas.openxmlformats.org/officeDocument/2006/relationships/image" Target="../media/image16.jpe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2.jp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8" Type="http://schemas.openxmlformats.org/officeDocument/2006/relationships/image" Target="../media/image27.gif"/><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5.png"/><Relationship Id="rId11" Type="http://schemas.openxmlformats.org/officeDocument/2006/relationships/image" Target="../media/image16.jpeg"/><Relationship Id="rId5" Type="http://schemas.openxmlformats.org/officeDocument/2006/relationships/image" Target="../media/image24.png"/><Relationship Id="rId10" Type="http://schemas.openxmlformats.org/officeDocument/2006/relationships/image" Target="../media/image29.png"/><Relationship Id="rId4" Type="http://schemas.openxmlformats.org/officeDocument/2006/relationships/image" Target="../media/image23.png"/><Relationship Id="rId9" Type="http://schemas.openxmlformats.org/officeDocument/2006/relationships/image" Target="../media/image28.jpeg"/></Relationships>
</file>

<file path=ppt/slides/_rels/slide24.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32.jpeg"/></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7.xml"/><Relationship Id="rId5" Type="http://schemas.openxmlformats.org/officeDocument/2006/relationships/image" Target="../media/image32.jpeg"/><Relationship Id="rId4" Type="http://schemas.openxmlformats.org/officeDocument/2006/relationships/image" Target="../media/image34.png"/></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 Id="rId4" Type="http://schemas.openxmlformats.org/officeDocument/2006/relationships/image" Target="../media/image32.jpeg"/></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image" Target="../media/image32.jpeg"/><Relationship Id="rId4" Type="http://schemas.openxmlformats.org/officeDocument/2006/relationships/image" Target="../media/image38.png"/></Relationships>
</file>

<file path=ppt/slides/_rels/slide2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8.xml"/><Relationship Id="rId1" Type="http://schemas.openxmlformats.org/officeDocument/2006/relationships/slideLayout" Target="../slideLayouts/slideLayout7.xml"/><Relationship Id="rId5" Type="http://schemas.openxmlformats.org/officeDocument/2006/relationships/image" Target="../media/image32.jpeg"/><Relationship Id="rId4" Type="http://schemas.openxmlformats.org/officeDocument/2006/relationships/image" Target="../media/image40.png"/></Relationships>
</file>

<file path=ppt/slides/_rels/slide3.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image" Target="../media/image32.jpeg"/><Relationship Id="rId4" Type="http://schemas.openxmlformats.org/officeDocument/2006/relationships/image" Target="../media/image42.png"/></Relationships>
</file>

<file path=ppt/slides/_rels/slide3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0.xml"/><Relationship Id="rId1" Type="http://schemas.openxmlformats.org/officeDocument/2006/relationships/slideLayout" Target="../slideLayouts/slideLayout7.xml"/><Relationship Id="rId5" Type="http://schemas.openxmlformats.org/officeDocument/2006/relationships/image" Target="../media/image32.jpeg"/><Relationship Id="rId4" Type="http://schemas.openxmlformats.org/officeDocument/2006/relationships/image" Target="../media/image44.png"/></Relationships>
</file>

<file path=ppt/slides/_rels/slide3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1.xml"/><Relationship Id="rId1" Type="http://schemas.openxmlformats.org/officeDocument/2006/relationships/slideLayout" Target="../slideLayouts/slideLayout7.xml"/><Relationship Id="rId5" Type="http://schemas.openxmlformats.org/officeDocument/2006/relationships/image" Target="../media/image32.jpeg"/><Relationship Id="rId4" Type="http://schemas.openxmlformats.org/officeDocument/2006/relationships/image" Target="../media/image46.png"/></Relationships>
</file>

<file path=ppt/slides/_rels/slide33.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49.jpeg"/></Relationships>
</file>

<file path=ppt/slides/_rels/slide3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49.jpeg"/></Relationships>
</file>

<file path=ppt/slides/_rels/slide37.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51.jp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26.xml"/><Relationship Id="rId1" Type="http://schemas.openxmlformats.org/officeDocument/2006/relationships/slideLayout" Target="../slideLayouts/slideLayout7.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jpg"/></Relationships>
</file>

<file path=ppt/slides/_rels/slide4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53.jpeg"/></Relationships>
</file>

<file path=ppt/slides/_rels/slide41.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31.xml"/><Relationship Id="rId1" Type="http://schemas.openxmlformats.org/officeDocument/2006/relationships/slideLayout" Target="../slideLayouts/slideLayout7.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45.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image" Target="../media/image56.jpeg"/></Relationships>
</file>

<file path=ppt/slides/_rels/slide47.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2433855" y="1793196"/>
            <a:ext cx="7766936" cy="1646302"/>
          </a:xfrm>
        </p:spPr>
        <p:txBody>
          <a:bodyPr>
            <a:noAutofit/>
          </a:bodyPr>
          <a:lstStyle/>
          <a:p>
            <a:pPr algn="ctr"/>
            <a:r>
              <a:rPr lang="en-US" sz="4400">
                <a:solidFill>
                  <a:srgbClr val="91C137"/>
                </a:solidFill>
                <a:latin typeface="Futura" panose="02020800000000000000" pitchFamily="18" charset="0"/>
                <a:ea typeface="Futura" panose="02020800000000000000" pitchFamily="18" charset="0"/>
                <a:cs typeface="Futura" panose="02020800000000000000" pitchFamily="18" charset="0"/>
              </a:rPr>
              <a:t>WEBSITE OF</a:t>
            </a:r>
            <a:r>
              <a:rPr lang="en-US" sz="4400"/>
              <a:t/>
            </a:r>
            <a:br>
              <a:rPr lang="en-US" sz="4400"/>
            </a:br>
            <a:r>
              <a:rPr lang="en-US" sz="4400">
                <a:solidFill>
                  <a:srgbClr val="91C137"/>
                </a:solidFill>
                <a:latin typeface="Futura" panose="02020800000000000000" pitchFamily="18" charset="0"/>
                <a:ea typeface="Futura" panose="02020800000000000000" pitchFamily="18" charset="0"/>
                <a:cs typeface="Futura" panose="02020800000000000000" pitchFamily="18" charset="0"/>
              </a:rPr>
              <a:t>LAW FIRM</a:t>
            </a:r>
            <a:br>
              <a:rPr lang="en-US" sz="4400">
                <a:solidFill>
                  <a:srgbClr val="91C137"/>
                </a:solidFill>
                <a:latin typeface="Futura" panose="02020800000000000000" pitchFamily="18" charset="0"/>
                <a:ea typeface="Futura" panose="02020800000000000000" pitchFamily="18" charset="0"/>
                <a:cs typeface="Futura" panose="02020800000000000000" pitchFamily="18" charset="0"/>
              </a:rPr>
            </a:br>
            <a:r>
              <a:rPr lang="en-US" sz="4400">
                <a:solidFill>
                  <a:srgbClr val="91C137"/>
                </a:solidFill>
                <a:latin typeface="Futura" panose="02020800000000000000" pitchFamily="18" charset="0"/>
                <a:ea typeface="Futura" panose="02020800000000000000" pitchFamily="18" charset="0"/>
                <a:cs typeface="Futura" panose="02020800000000000000" pitchFamily="18" charset="0"/>
              </a:rPr>
              <a:t>MANAGEMENT SYSTEM</a:t>
            </a:r>
            <a:endParaRPr lang="en-US" sz="440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7401" y="739839"/>
            <a:ext cx="1948647" cy="2699659"/>
          </a:xfrm>
          <a:prstGeom prst="rect">
            <a:avLst/>
          </a:prstGeom>
        </p:spPr>
      </p:pic>
      <p:sp>
        <p:nvSpPr>
          <p:cNvPr id="5" name="Rectangle 4"/>
          <p:cNvSpPr/>
          <p:nvPr/>
        </p:nvSpPr>
        <p:spPr>
          <a:xfrm>
            <a:off x="5609436" y="3873321"/>
            <a:ext cx="4260574" cy="2120452"/>
          </a:xfrm>
          <a:prstGeom prst="rect">
            <a:avLst/>
          </a:prstGeom>
        </p:spPr>
        <p:txBody>
          <a:bodyPr wrap="square">
            <a:spAutoFit/>
          </a:bodyPr>
          <a:lstStyle/>
          <a:p>
            <a:pPr>
              <a:lnSpc>
                <a:spcPct val="150000"/>
              </a:lnSpc>
            </a:pPr>
            <a:r>
              <a:rPr lang="en-US" dirty="0" smtClean="0">
                <a:latin typeface="Futura Lt BT" panose="020B0402020204020303"/>
                <a:cs typeface="Times New Roman" panose="02020603050405020304" pitchFamily="18" charset="0"/>
              </a:rPr>
              <a:t>MR. NGUYEN VAN SANG</a:t>
            </a:r>
          </a:p>
          <a:p>
            <a:pPr>
              <a:lnSpc>
                <a:spcPct val="150000"/>
              </a:lnSpc>
            </a:pPr>
            <a:r>
              <a:rPr lang="en-US" dirty="0" smtClean="0">
                <a:latin typeface="Futura Lt BT" panose="020B0402020204020303"/>
                <a:cs typeface="Times New Roman" panose="02020603050405020304" pitchFamily="18" charset="0"/>
              </a:rPr>
              <a:t>SE60744 LE DUY HOANG</a:t>
            </a:r>
          </a:p>
          <a:p>
            <a:pPr>
              <a:lnSpc>
                <a:spcPct val="150000"/>
              </a:lnSpc>
            </a:pPr>
            <a:r>
              <a:rPr lang="en-US" dirty="0" smtClean="0">
                <a:latin typeface="Futura Lt BT" panose="020B0402020204020303"/>
                <a:cs typeface="Times New Roman" panose="02020603050405020304" pitchFamily="18" charset="0"/>
              </a:rPr>
              <a:t>SE60595 DANG NGUYEN KHIEM</a:t>
            </a:r>
          </a:p>
          <a:p>
            <a:pPr>
              <a:lnSpc>
                <a:spcPct val="150000"/>
              </a:lnSpc>
            </a:pPr>
            <a:r>
              <a:rPr lang="en-US" dirty="0">
                <a:latin typeface="Futura Lt BT" panose="020B0402020204020303"/>
                <a:cs typeface="Times New Roman" panose="02020603050405020304" pitchFamily="18" charset="0"/>
              </a:rPr>
              <a:t>SE60631 </a:t>
            </a:r>
            <a:r>
              <a:rPr lang="en-US" dirty="0" smtClean="0">
                <a:latin typeface="Futura Lt BT" panose="020B0402020204020303"/>
                <a:cs typeface="Times New Roman" panose="02020603050405020304" pitchFamily="18" charset="0"/>
              </a:rPr>
              <a:t>TRAN ANH TUAN</a:t>
            </a:r>
          </a:p>
          <a:p>
            <a:pPr>
              <a:lnSpc>
                <a:spcPct val="150000"/>
              </a:lnSpc>
            </a:pPr>
            <a:r>
              <a:rPr lang="en-US" dirty="0" smtClean="0">
                <a:latin typeface="Futura Lt BT" panose="020B0402020204020303"/>
                <a:cs typeface="Times New Roman" panose="02020603050405020304" pitchFamily="18" charset="0"/>
              </a:rPr>
              <a:t>SE60634 PHAM VAN DUY</a:t>
            </a:r>
          </a:p>
        </p:txBody>
      </p:sp>
      <p:sp>
        <p:nvSpPr>
          <p:cNvPr id="6" name="Content Placeholder 2"/>
          <p:cNvSpPr txBox="1">
            <a:spLocks/>
          </p:cNvSpPr>
          <p:nvPr/>
        </p:nvSpPr>
        <p:spPr>
          <a:xfrm>
            <a:off x="2715623" y="3596353"/>
            <a:ext cx="2937356" cy="254839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endParaRPr lang="en-US" sz="2000" dirty="0" smtClean="0">
              <a:latin typeface="Futura" panose="02020800000000000000" pitchFamily="18" charset="0"/>
              <a:ea typeface="Futura" panose="02020800000000000000" pitchFamily="18" charset="0"/>
              <a:cs typeface="Futura" panose="02020800000000000000" pitchFamily="18" charset="0"/>
            </a:endParaRPr>
          </a:p>
          <a:p>
            <a:pPr algn="r"/>
            <a:r>
              <a:rPr lang="en-US" sz="1800" dirty="0" smtClean="0">
                <a:latin typeface="Futura" panose="02020800000000000000" pitchFamily="18" charset="0"/>
                <a:ea typeface="Futura" panose="02020800000000000000" pitchFamily="18" charset="0"/>
                <a:cs typeface="Futura" panose="02020800000000000000" pitchFamily="18" charset="0"/>
              </a:rPr>
              <a:t>SUPERVISOR:</a:t>
            </a:r>
          </a:p>
          <a:p>
            <a:pPr algn="r"/>
            <a:r>
              <a:rPr lang="en-US" sz="1800" dirty="0" smtClean="0">
                <a:latin typeface="Futura" panose="02020800000000000000" pitchFamily="18" charset="0"/>
                <a:ea typeface="Futura" panose="02020800000000000000" pitchFamily="18" charset="0"/>
                <a:cs typeface="Futura" panose="02020800000000000000" pitchFamily="18" charset="0"/>
              </a:rPr>
              <a:t>TEAM MEMBERS:</a:t>
            </a:r>
          </a:p>
          <a:p>
            <a:pPr algn="r"/>
            <a:endParaRPr lang="en-US" sz="2000" dirty="0" smtClean="0">
              <a:latin typeface="Futura" panose="02020800000000000000" pitchFamily="18" charset="0"/>
              <a:ea typeface="Futura" panose="02020800000000000000" pitchFamily="18" charset="0"/>
              <a:cs typeface="Futura" panose="02020800000000000000" pitchFamily="18" charset="0"/>
            </a:endParaRPr>
          </a:p>
          <a:p>
            <a:pPr algn="r"/>
            <a:endParaRPr lang="en-US" sz="2000" dirty="0">
              <a:latin typeface="Futura" panose="02020800000000000000" pitchFamily="18" charset="0"/>
              <a:ea typeface="Futura" panose="02020800000000000000" pitchFamily="18" charset="0"/>
              <a:cs typeface="Futura" panose="02020800000000000000" pitchFamily="18" charset="0"/>
            </a:endParaRPr>
          </a:p>
        </p:txBody>
      </p:sp>
    </p:spTree>
    <p:extLst>
      <p:ext uri="{BB962C8B-B14F-4D97-AF65-F5344CB8AC3E}">
        <p14:creationId xmlns:p14="http://schemas.microsoft.com/office/powerpoint/2010/main" val="2269731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6"/>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6"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13232" y="3758124"/>
            <a:ext cx="2917209" cy="1077218"/>
          </a:xfrm>
          <a:prstGeom prst="rect">
            <a:avLst/>
          </a:prstGeom>
        </p:spPr>
        <p:txBody>
          <a:bodyPr wrap="none">
            <a:spAutoFit/>
          </a:bodyPr>
          <a:lstStyle/>
          <a:p>
            <a:pPr algn="ctr"/>
            <a:r>
              <a:rPr lang="it-IT" sz="3200" b="1" dirty="0">
                <a:latin typeface="Futura Lt BT" panose="020B0402020204020303"/>
                <a:ea typeface="Tahoma" panose="020B0604030504040204" pitchFamily="34" charset="0"/>
                <a:cs typeface="Tahoma" panose="020B0604030504040204" pitchFamily="34" charset="0"/>
              </a:rPr>
              <a:t>PROJECT </a:t>
            </a:r>
          </a:p>
          <a:p>
            <a:pPr algn="ctr"/>
            <a:r>
              <a:rPr lang="it-IT" sz="3200" b="1" dirty="0">
                <a:latin typeface="Futura Lt BT" panose="020B0402020204020303"/>
                <a:ea typeface="Tahoma" panose="020B0604030504040204" pitchFamily="34" charset="0"/>
                <a:cs typeface="Tahoma" panose="020B0604030504040204" pitchFamily="34" charset="0"/>
              </a:rPr>
              <a:t>MANAGEMENT</a:t>
            </a:r>
            <a:endParaRPr lang="en-US" sz="3200" b="1" dirty="0">
              <a:latin typeface="Futura Lt BT" panose="020B0402020204020303"/>
              <a:ea typeface="Tahoma" panose="020B0604030504040204" pitchFamily="34" charset="0"/>
              <a:cs typeface="Tahoma" panose="020B0604030504040204" pitchFamily="34" charset="0"/>
            </a:endParaRPr>
          </a:p>
        </p:txBody>
      </p:sp>
      <p:graphicFrame>
        <p:nvGraphicFramePr>
          <p:cNvPr id="4" name="Diagram 3"/>
          <p:cNvGraphicFramePr/>
          <p:nvPr>
            <p:extLst>
              <p:ext uri="{D42A27DB-BD31-4B8C-83A1-F6EECF244321}">
                <p14:modId xmlns:p14="http://schemas.microsoft.com/office/powerpoint/2010/main" val="41185468"/>
              </p:ext>
            </p:extLst>
          </p:nvPr>
        </p:nvGraphicFramePr>
        <p:xfrm>
          <a:off x="3177044" y="943429"/>
          <a:ext cx="6650876" cy="503878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26472" y="1493224"/>
            <a:ext cx="2090728" cy="2090728"/>
          </a:xfrm>
          <a:prstGeom prst="rect">
            <a:avLst/>
          </a:prstGeom>
        </p:spPr>
      </p:pic>
    </p:spTree>
    <p:extLst>
      <p:ext uri="{BB962C8B-B14F-4D97-AF65-F5344CB8AC3E}">
        <p14:creationId xmlns:p14="http://schemas.microsoft.com/office/powerpoint/2010/main" val="3371028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4" grpId="0">
        <p:bldAsOne/>
      </p:bldGraphic>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3184" y="1502201"/>
            <a:ext cx="9886722" cy="53061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2"/>
          <p:cNvSpPr txBox="1">
            <a:spLocks noChangeArrowheads="1"/>
          </p:cNvSpPr>
          <p:nvPr/>
        </p:nvSpPr>
        <p:spPr bwMode="auto">
          <a:xfrm>
            <a:off x="5434593" y="1040536"/>
            <a:ext cx="236582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sz="2400" dirty="0">
                <a:ln w="0"/>
                <a:effectLst>
                  <a:outerShdw blurRad="38100" dist="19050" dir="2700000" algn="tl" rotWithShape="0">
                    <a:schemeClr val="dk1">
                      <a:alpha val="40000"/>
                    </a:schemeClr>
                  </a:outerShdw>
                </a:effectLst>
                <a:latin typeface="Futura Lt BT" panose="020B0402020204020303"/>
                <a:cs typeface="Tahoma" panose="020B0604030504040204" pitchFamily="34" charset="0"/>
              </a:rPr>
              <a:t>RUP Model</a:t>
            </a:r>
            <a:endParaRPr lang="vi-VN" sz="2400" dirty="0">
              <a:ln w="0"/>
              <a:effectLst>
                <a:outerShdw blurRad="38100" dist="19050" dir="2700000" algn="tl" rotWithShape="0">
                  <a:schemeClr val="dk1">
                    <a:alpha val="40000"/>
                  </a:schemeClr>
                </a:outerShdw>
              </a:effectLst>
              <a:latin typeface="Futura Lt BT" panose="020B0402020204020303"/>
              <a:cs typeface="Tahoma" panose="020B0604030504040204" pitchFamily="34" charset="0"/>
            </a:endParaRPr>
          </a:p>
        </p:txBody>
      </p:sp>
      <p:sp>
        <p:nvSpPr>
          <p:cNvPr id="7" name="TextBox 1"/>
          <p:cNvSpPr txBox="1">
            <a:spLocks noChangeArrowheads="1"/>
          </p:cNvSpPr>
          <p:nvPr/>
        </p:nvSpPr>
        <p:spPr bwMode="auto">
          <a:xfrm>
            <a:off x="1210131" y="312141"/>
            <a:ext cx="8101449"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sz="3200" dirty="0" smtClean="0">
                <a:ln w="0"/>
                <a:solidFill>
                  <a:srgbClr val="FF9B09"/>
                </a:solidFill>
                <a:latin typeface="Futura Lt BT" panose="020B0402020204020303"/>
                <a:cs typeface="+mn-cs"/>
              </a:rPr>
              <a:t>PROJECT MANAGEMENT – Project Model</a:t>
            </a:r>
            <a:endParaRPr lang="vi-VN" sz="3200" dirty="0">
              <a:ln w="0"/>
              <a:solidFill>
                <a:srgbClr val="FF9B09"/>
              </a:solidFill>
              <a:latin typeface="Futura Lt BT" panose="020B0402020204020303"/>
              <a:cs typeface="+mn-cs"/>
            </a:endParaRPr>
          </a:p>
        </p:txBody>
      </p:sp>
      <p:cxnSp>
        <p:nvCxnSpPr>
          <p:cNvPr id="9" name="Straight Connector 8"/>
          <p:cNvCxnSpPr/>
          <p:nvPr/>
        </p:nvCxnSpPr>
        <p:spPr>
          <a:xfrm>
            <a:off x="619580" y="896916"/>
            <a:ext cx="9148534" cy="0"/>
          </a:xfrm>
          <a:prstGeom prst="line">
            <a:avLst/>
          </a:prstGeom>
          <a:ln w="38100">
            <a:solidFill>
              <a:srgbClr val="FF9B09"/>
            </a:solidFill>
          </a:ln>
        </p:spPr>
        <p:style>
          <a:lnRef idx="1">
            <a:schemeClr val="accent1"/>
          </a:lnRef>
          <a:fillRef idx="0">
            <a:schemeClr val="accent1"/>
          </a:fillRef>
          <a:effectRef idx="0">
            <a:schemeClr val="accent1"/>
          </a:effectRef>
          <a:fontRef idx="minor">
            <a:schemeClr val="tx1"/>
          </a:fontRef>
        </p:style>
      </p:cxnSp>
      <p:pic>
        <p:nvPicPr>
          <p:cNvPr id="3074" name="Picture 2" descr="I:\icon\2.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1278" y="348012"/>
            <a:ext cx="513032" cy="5130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1651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0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01" name="TextBox 2"/>
          <p:cNvSpPr txBox="1">
            <a:spLocks noChangeArrowheads="1"/>
          </p:cNvSpPr>
          <p:nvPr/>
        </p:nvSpPr>
        <p:spPr bwMode="auto">
          <a:xfrm>
            <a:off x="4712977" y="1121555"/>
            <a:ext cx="252184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sz="2400" dirty="0">
                <a:latin typeface="Futura Lt BT" panose="020B0402020204020303"/>
                <a:cs typeface="Tahoma" panose="020B0604030504040204" pitchFamily="34" charset="0"/>
              </a:rPr>
              <a:t>Why choose RUP?</a:t>
            </a:r>
            <a:endParaRPr lang="vi-VN" sz="2400" dirty="0">
              <a:latin typeface="Futura Lt BT" panose="020B0402020204020303"/>
              <a:cs typeface="Tahoma" panose="020B0604030504040204" pitchFamily="34" charset="0"/>
            </a:endParaRPr>
          </a:p>
        </p:txBody>
      </p:sp>
      <p:cxnSp>
        <p:nvCxnSpPr>
          <p:cNvPr id="32" name="Straight Connector 31"/>
          <p:cNvCxnSpPr/>
          <p:nvPr/>
        </p:nvCxnSpPr>
        <p:spPr>
          <a:xfrm>
            <a:off x="1850369" y="6405693"/>
            <a:ext cx="8247061" cy="0"/>
          </a:xfrm>
          <a:prstGeom prst="line">
            <a:avLst/>
          </a:prstGeom>
          <a:ln w="22225" cmpd="thickThin">
            <a:solidFill>
              <a:schemeClr val="bg1">
                <a:alpha val="74000"/>
              </a:schemeClr>
            </a:solidFill>
            <a:prstDash val="solid"/>
          </a:ln>
        </p:spPr>
        <p:style>
          <a:lnRef idx="1">
            <a:schemeClr val="accent1"/>
          </a:lnRef>
          <a:fillRef idx="0">
            <a:schemeClr val="accent1"/>
          </a:fillRef>
          <a:effectRef idx="0">
            <a:schemeClr val="accent1"/>
          </a:effectRef>
          <a:fontRef idx="minor">
            <a:schemeClr val="tx1"/>
          </a:fontRef>
        </p:style>
      </p:cxnSp>
      <p:sp>
        <p:nvSpPr>
          <p:cNvPr id="2" name="Rectangle 1"/>
          <p:cNvSpPr/>
          <p:nvPr/>
        </p:nvSpPr>
        <p:spPr>
          <a:xfrm>
            <a:off x="614256" y="1563629"/>
            <a:ext cx="2874505" cy="461665"/>
          </a:xfrm>
          <a:prstGeom prst="rect">
            <a:avLst/>
          </a:prstGeom>
        </p:spPr>
        <p:txBody>
          <a:bodyPr wrap="none">
            <a:spAutoFit/>
          </a:bodyPr>
          <a:lstStyle/>
          <a:p>
            <a:pPr marL="342900" indent="-342900">
              <a:buFont typeface="Wingdings" panose="05000000000000000000" pitchFamily="2" charset="2"/>
              <a:buChar char="Ø"/>
            </a:pPr>
            <a:r>
              <a:rPr lang="en-US" sz="2400" b="1" dirty="0">
                <a:latin typeface="Futura Lt BT" panose="020B0402020204020303"/>
              </a:rPr>
              <a:t>Develop iteratively</a:t>
            </a:r>
            <a:endParaRPr lang="en-US" sz="2400" dirty="0">
              <a:latin typeface="Futura Lt BT" panose="020B0402020204020303"/>
            </a:endParaRPr>
          </a:p>
        </p:txBody>
      </p:sp>
      <p:sp>
        <p:nvSpPr>
          <p:cNvPr id="3" name="Rectangle 2"/>
          <p:cNvSpPr/>
          <p:nvPr/>
        </p:nvSpPr>
        <p:spPr>
          <a:xfrm>
            <a:off x="614256" y="4483178"/>
            <a:ext cx="3345788" cy="461665"/>
          </a:xfrm>
          <a:prstGeom prst="rect">
            <a:avLst/>
          </a:prstGeom>
        </p:spPr>
        <p:txBody>
          <a:bodyPr wrap="none">
            <a:spAutoFit/>
          </a:bodyPr>
          <a:lstStyle/>
          <a:p>
            <a:pPr marL="342900" indent="-342900">
              <a:buFont typeface="Wingdings" panose="05000000000000000000" pitchFamily="2" charset="2"/>
              <a:buChar char="Ø"/>
            </a:pPr>
            <a:r>
              <a:rPr lang="vi-VN" sz="2400" b="1" dirty="0">
                <a:latin typeface="Futura Lt BT" panose="020B0402020204020303"/>
              </a:rPr>
              <a:t>Manage requirements</a:t>
            </a:r>
            <a:endParaRPr lang="en-US" sz="2400" b="1" dirty="0">
              <a:latin typeface="Futura Lt BT" panose="020B0402020204020303"/>
            </a:endParaRPr>
          </a:p>
        </p:txBody>
      </p:sp>
      <p:sp>
        <p:nvSpPr>
          <p:cNvPr id="5" name="Rectangle 4"/>
          <p:cNvSpPr/>
          <p:nvPr/>
        </p:nvSpPr>
        <p:spPr>
          <a:xfrm>
            <a:off x="951304" y="2134709"/>
            <a:ext cx="9104496" cy="1200329"/>
          </a:xfrm>
          <a:prstGeom prst="rect">
            <a:avLst/>
          </a:prstGeom>
        </p:spPr>
        <p:txBody>
          <a:bodyPr wrap="square">
            <a:spAutoFit/>
          </a:bodyPr>
          <a:lstStyle/>
          <a:p>
            <a:pPr>
              <a:spcBef>
                <a:spcPct val="0"/>
              </a:spcBef>
              <a:defRPr/>
            </a:pPr>
            <a:r>
              <a:rPr lang="vi-VN" sz="2400" dirty="0">
                <a:latin typeface="Futura Lt BT" panose="020B0402020204020303"/>
              </a:rPr>
              <a:t>Supports an iterative approach to development that addresses the highest risk items at every stage in the lifecycle, significantly reducing a project’s risk</a:t>
            </a:r>
            <a:r>
              <a:rPr lang="en-US" sz="2400" dirty="0">
                <a:latin typeface="Futura Lt BT" panose="020B0402020204020303"/>
              </a:rPr>
              <a:t>.</a:t>
            </a:r>
          </a:p>
        </p:txBody>
      </p:sp>
      <p:sp>
        <p:nvSpPr>
          <p:cNvPr id="6" name="Rectangle 5"/>
          <p:cNvSpPr/>
          <p:nvPr/>
        </p:nvSpPr>
        <p:spPr>
          <a:xfrm>
            <a:off x="1055832" y="3499471"/>
            <a:ext cx="8852218" cy="830997"/>
          </a:xfrm>
          <a:prstGeom prst="rect">
            <a:avLst/>
          </a:prstGeom>
        </p:spPr>
        <p:txBody>
          <a:bodyPr wrap="square">
            <a:spAutoFit/>
          </a:bodyPr>
          <a:lstStyle/>
          <a:p>
            <a:pPr>
              <a:spcBef>
                <a:spcPct val="0"/>
              </a:spcBef>
              <a:defRPr/>
            </a:pPr>
            <a:r>
              <a:rPr lang="vi-VN" sz="2400" b="1" smtClean="0">
                <a:ln w="0"/>
                <a:solidFill>
                  <a:srgbClr val="0070C0"/>
                </a:solidFill>
                <a:effectLst>
                  <a:outerShdw blurRad="38100" dist="25400" dir="5400000" algn="ctr" rotWithShape="0">
                    <a:srgbClr val="6E747A">
                      <a:alpha val="43000"/>
                    </a:srgbClr>
                  </a:outerShdw>
                </a:effectLst>
                <a:latin typeface="Futura Lt BT" panose="020B0402020204020303"/>
              </a:rPr>
              <a:t>Very important for inexperienced team in controlling issues like us.</a:t>
            </a:r>
            <a:endParaRPr lang="vi-VN" sz="2400" b="1" dirty="0">
              <a:ln w="0"/>
              <a:solidFill>
                <a:srgbClr val="0070C0"/>
              </a:solidFill>
              <a:effectLst>
                <a:outerShdw blurRad="38100" dist="25400" dir="5400000" algn="ctr" rotWithShape="0">
                  <a:srgbClr val="6E747A">
                    <a:alpha val="43000"/>
                  </a:srgbClr>
                </a:outerShdw>
              </a:effectLst>
              <a:latin typeface="Futura Lt BT" panose="020B0402020204020303"/>
            </a:endParaRPr>
          </a:p>
        </p:txBody>
      </p:sp>
      <p:sp>
        <p:nvSpPr>
          <p:cNvPr id="33" name="Rectangle 32"/>
          <p:cNvSpPr/>
          <p:nvPr/>
        </p:nvSpPr>
        <p:spPr>
          <a:xfrm>
            <a:off x="951304" y="4972118"/>
            <a:ext cx="9528010" cy="830997"/>
          </a:xfrm>
          <a:prstGeom prst="rect">
            <a:avLst/>
          </a:prstGeom>
        </p:spPr>
        <p:txBody>
          <a:bodyPr wrap="square">
            <a:spAutoFit/>
          </a:bodyPr>
          <a:lstStyle/>
          <a:p>
            <a:pPr>
              <a:spcBef>
                <a:spcPct val="0"/>
              </a:spcBef>
              <a:defRPr/>
            </a:pPr>
            <a:r>
              <a:rPr lang="en-US" sz="2400" dirty="0">
                <a:latin typeface="Futura Lt BT" panose="020B0402020204020303"/>
              </a:rPr>
              <a:t>Managing requirements during the whole development process ensures project team develops the right system with right requirements</a:t>
            </a:r>
          </a:p>
        </p:txBody>
      </p:sp>
      <p:pic>
        <p:nvPicPr>
          <p:cNvPr id="37" name="Picture 3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4187" y="3601553"/>
            <a:ext cx="407117" cy="407117"/>
          </a:xfrm>
          <a:prstGeom prst="rect">
            <a:avLst/>
          </a:prstGeom>
        </p:spPr>
      </p:pic>
      <p:sp>
        <p:nvSpPr>
          <p:cNvPr id="12" name="TextBox 1"/>
          <p:cNvSpPr txBox="1">
            <a:spLocks noChangeArrowheads="1"/>
          </p:cNvSpPr>
          <p:nvPr/>
        </p:nvSpPr>
        <p:spPr bwMode="auto">
          <a:xfrm>
            <a:off x="1210131" y="312141"/>
            <a:ext cx="8101449"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sz="3200" dirty="0" smtClean="0">
                <a:ln w="0"/>
                <a:solidFill>
                  <a:srgbClr val="FF9B09"/>
                </a:solidFill>
                <a:latin typeface="Futura Lt BT" panose="020B0402020204020303"/>
                <a:cs typeface="+mn-cs"/>
              </a:rPr>
              <a:t>PROJECT MANAGEMENT – Project Model</a:t>
            </a:r>
            <a:endParaRPr lang="vi-VN" sz="3200" dirty="0">
              <a:ln w="0"/>
              <a:solidFill>
                <a:srgbClr val="FF9B09"/>
              </a:solidFill>
              <a:latin typeface="Futura Lt BT" panose="020B0402020204020303"/>
              <a:cs typeface="+mn-cs"/>
            </a:endParaRPr>
          </a:p>
        </p:txBody>
      </p:sp>
      <p:cxnSp>
        <p:nvCxnSpPr>
          <p:cNvPr id="13" name="Straight Connector 12"/>
          <p:cNvCxnSpPr/>
          <p:nvPr/>
        </p:nvCxnSpPr>
        <p:spPr>
          <a:xfrm>
            <a:off x="619580" y="896916"/>
            <a:ext cx="9148534" cy="0"/>
          </a:xfrm>
          <a:prstGeom prst="line">
            <a:avLst/>
          </a:prstGeom>
          <a:ln w="38100">
            <a:solidFill>
              <a:srgbClr val="FF9B09"/>
            </a:solidFill>
          </a:ln>
        </p:spPr>
        <p:style>
          <a:lnRef idx="1">
            <a:schemeClr val="accent1"/>
          </a:lnRef>
          <a:fillRef idx="0">
            <a:schemeClr val="accent1"/>
          </a:fillRef>
          <a:effectRef idx="0">
            <a:schemeClr val="accent1"/>
          </a:effectRef>
          <a:fontRef idx="minor">
            <a:schemeClr val="tx1"/>
          </a:fontRef>
        </p:style>
      </p:cxnSp>
      <p:pic>
        <p:nvPicPr>
          <p:cNvPr id="14" name="Picture 2" descr="I:\icon\2.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1278" y="348012"/>
            <a:ext cx="513032" cy="5130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9253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70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701" grpId="0"/>
      <p:bldP spid="2" grpId="0"/>
      <p:bldP spid="3" grpId="0"/>
      <p:bldP spid="5" grpId="0"/>
      <p:bldP spid="6" grpId="0"/>
      <p:bldP spid="33" grpId="0"/>
      <p:bldP spid="1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055117" y="2171766"/>
            <a:ext cx="3287247" cy="461665"/>
          </a:xfrm>
          <a:prstGeom prst="rect">
            <a:avLst/>
          </a:prstGeom>
        </p:spPr>
        <p:txBody>
          <a:bodyPr wrap="none">
            <a:spAutoFit/>
          </a:bodyPr>
          <a:lstStyle/>
          <a:p>
            <a:pPr marL="342900" indent="-342900">
              <a:buFont typeface="Wingdings" panose="05000000000000000000" pitchFamily="2" charset="2"/>
              <a:buChar char="Ø"/>
            </a:pPr>
            <a:r>
              <a:rPr lang="en-US" sz="2400" b="1" dirty="0">
                <a:latin typeface="Futura Lt BT" panose="020B0402020204020303"/>
              </a:rPr>
              <a:t>Verify software quality</a:t>
            </a:r>
            <a:endParaRPr lang="en-US" sz="2400" dirty="0">
              <a:latin typeface="Futura Lt BT" panose="020B0402020204020303"/>
            </a:endParaRPr>
          </a:p>
        </p:txBody>
      </p:sp>
      <p:sp>
        <p:nvSpPr>
          <p:cNvPr id="9" name="Rectangle 8"/>
          <p:cNvSpPr/>
          <p:nvPr/>
        </p:nvSpPr>
        <p:spPr>
          <a:xfrm>
            <a:off x="1413689" y="2759125"/>
            <a:ext cx="8036309" cy="830997"/>
          </a:xfrm>
          <a:prstGeom prst="rect">
            <a:avLst/>
          </a:prstGeom>
        </p:spPr>
        <p:txBody>
          <a:bodyPr wrap="square">
            <a:spAutoFit/>
          </a:bodyPr>
          <a:lstStyle/>
          <a:p>
            <a:r>
              <a:rPr lang="en-US" sz="2400" dirty="0">
                <a:latin typeface="Futura Lt BT" panose="020B0402020204020303"/>
              </a:rPr>
              <a:t>Testing process is implemented in all the cycles of application development time </a:t>
            </a:r>
          </a:p>
        </p:txBody>
      </p:sp>
      <p:sp>
        <p:nvSpPr>
          <p:cNvPr id="10" name="Rectangle 9"/>
          <p:cNvSpPr/>
          <p:nvPr/>
        </p:nvSpPr>
        <p:spPr>
          <a:xfrm>
            <a:off x="1655955" y="3715816"/>
            <a:ext cx="7314290" cy="461665"/>
          </a:xfrm>
          <a:prstGeom prst="rect">
            <a:avLst/>
          </a:prstGeom>
        </p:spPr>
        <p:txBody>
          <a:bodyPr wrap="square">
            <a:spAutoFit/>
          </a:bodyPr>
          <a:lstStyle/>
          <a:p>
            <a:pPr>
              <a:spcBef>
                <a:spcPct val="0"/>
              </a:spcBef>
              <a:defRPr/>
            </a:pPr>
            <a:r>
              <a:rPr lang="en-US" sz="2400" b="1" dirty="0">
                <a:ln w="0"/>
                <a:solidFill>
                  <a:srgbClr val="0070C0"/>
                </a:solidFill>
                <a:effectLst>
                  <a:outerShdw blurRad="38100" dist="19050" dir="2700000" algn="tl" rotWithShape="0">
                    <a:schemeClr val="dk1">
                      <a:alpha val="40000"/>
                    </a:schemeClr>
                  </a:outerShdw>
                </a:effectLst>
                <a:latin typeface="Futura Lt BT" panose="020B0402020204020303"/>
              </a:rPr>
              <a:t>Reduce risks</a:t>
            </a:r>
            <a:endParaRPr lang="vi-VN" sz="2400" b="1" dirty="0">
              <a:ln w="0"/>
              <a:solidFill>
                <a:srgbClr val="0070C0"/>
              </a:solidFill>
              <a:effectLst>
                <a:outerShdw blurRad="38100" dist="19050" dir="2700000" algn="tl" rotWithShape="0">
                  <a:schemeClr val="dk1">
                    <a:alpha val="40000"/>
                  </a:schemeClr>
                </a:outerShdw>
              </a:effectLst>
              <a:latin typeface="Futura Lt BT" panose="020B0402020204020303"/>
            </a:endParaRPr>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4310" y="3743091"/>
            <a:ext cx="407117" cy="407117"/>
          </a:xfrm>
          <a:prstGeom prst="rect">
            <a:avLst/>
          </a:prstGeom>
        </p:spPr>
      </p:pic>
      <p:sp>
        <p:nvSpPr>
          <p:cNvPr id="12" name="TextBox 2"/>
          <p:cNvSpPr txBox="1">
            <a:spLocks noChangeArrowheads="1"/>
          </p:cNvSpPr>
          <p:nvPr/>
        </p:nvSpPr>
        <p:spPr bwMode="auto">
          <a:xfrm>
            <a:off x="4712977" y="1121555"/>
            <a:ext cx="252184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sz="2400" dirty="0">
                <a:latin typeface="Futura Lt BT" panose="020B0402020204020303"/>
                <a:cs typeface="Tahoma" panose="020B0604030504040204" pitchFamily="34" charset="0"/>
              </a:rPr>
              <a:t>Why choose RUP?</a:t>
            </a:r>
            <a:endParaRPr lang="vi-VN" sz="2400" dirty="0">
              <a:latin typeface="Futura Lt BT" panose="020B0402020204020303"/>
              <a:cs typeface="Tahoma" panose="020B0604030504040204" pitchFamily="34" charset="0"/>
            </a:endParaRPr>
          </a:p>
        </p:txBody>
      </p:sp>
      <p:sp>
        <p:nvSpPr>
          <p:cNvPr id="13" name="TextBox 1"/>
          <p:cNvSpPr txBox="1">
            <a:spLocks noChangeArrowheads="1"/>
          </p:cNvSpPr>
          <p:nvPr/>
        </p:nvSpPr>
        <p:spPr bwMode="auto">
          <a:xfrm>
            <a:off x="1210131" y="312141"/>
            <a:ext cx="8101449"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sz="3200" dirty="0" smtClean="0">
                <a:ln w="0"/>
                <a:solidFill>
                  <a:srgbClr val="FF9B09"/>
                </a:solidFill>
                <a:latin typeface="Futura Lt BT" panose="020B0402020204020303"/>
                <a:cs typeface="+mn-cs"/>
              </a:rPr>
              <a:t>PROJECT MANAGEMENT – Project Model</a:t>
            </a:r>
            <a:endParaRPr lang="vi-VN" sz="3200" dirty="0">
              <a:ln w="0"/>
              <a:solidFill>
                <a:srgbClr val="FF9B09"/>
              </a:solidFill>
              <a:latin typeface="Futura Lt BT" panose="020B0402020204020303"/>
              <a:cs typeface="+mn-cs"/>
            </a:endParaRPr>
          </a:p>
        </p:txBody>
      </p:sp>
      <p:cxnSp>
        <p:nvCxnSpPr>
          <p:cNvPr id="14" name="Straight Connector 13"/>
          <p:cNvCxnSpPr/>
          <p:nvPr/>
        </p:nvCxnSpPr>
        <p:spPr>
          <a:xfrm>
            <a:off x="619580" y="896916"/>
            <a:ext cx="9148534" cy="0"/>
          </a:xfrm>
          <a:prstGeom prst="line">
            <a:avLst/>
          </a:prstGeom>
          <a:ln w="38100">
            <a:solidFill>
              <a:srgbClr val="FF9B09"/>
            </a:solidFill>
          </a:ln>
        </p:spPr>
        <p:style>
          <a:lnRef idx="1">
            <a:schemeClr val="accent1"/>
          </a:lnRef>
          <a:fillRef idx="0">
            <a:schemeClr val="accent1"/>
          </a:fillRef>
          <a:effectRef idx="0">
            <a:schemeClr val="accent1"/>
          </a:effectRef>
          <a:fontRef idx="minor">
            <a:schemeClr val="tx1"/>
          </a:fontRef>
        </p:style>
      </p:cxnSp>
      <p:pic>
        <p:nvPicPr>
          <p:cNvPr id="15" name="Picture 2" descr="I:\icon\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1278" y="348012"/>
            <a:ext cx="513032" cy="5130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8667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2" grpId="0"/>
      <p:bldP spid="1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210131" y="1971882"/>
            <a:ext cx="8057116" cy="3619452"/>
          </a:xfrm>
          <a:prstGeom prst="rect">
            <a:avLst/>
          </a:prstGeom>
        </p:spPr>
        <p:txBody>
          <a:bodyPr wrap="square">
            <a:spAutoFit/>
          </a:bodyPr>
          <a:lstStyle/>
          <a:p>
            <a:pPr defTabSz="800100">
              <a:lnSpc>
                <a:spcPct val="130000"/>
              </a:lnSpc>
              <a:spcBef>
                <a:spcPct val="0"/>
              </a:spcBef>
              <a:spcAft>
                <a:spcPct val="35000"/>
              </a:spcAft>
            </a:pPr>
            <a:r>
              <a:rPr lang="en-US" sz="2400" dirty="0" smtClean="0">
                <a:latin typeface="Futura Lt BT" panose="020B0402020204020303"/>
                <a:ea typeface="Tahoma" panose="020B0604030504040204" pitchFamily="34" charset="0"/>
                <a:cs typeface="Tahoma" panose="020B0604030504040204" pitchFamily="34" charset="0"/>
              </a:rPr>
              <a:t>Study business case and feasibility study of project</a:t>
            </a:r>
          </a:p>
          <a:p>
            <a:pPr lvl="0" defTabSz="800100">
              <a:lnSpc>
                <a:spcPct val="130000"/>
              </a:lnSpc>
              <a:spcBef>
                <a:spcPct val="0"/>
              </a:spcBef>
              <a:spcAft>
                <a:spcPct val="35000"/>
              </a:spcAft>
            </a:pPr>
            <a:r>
              <a:rPr lang="en-US" sz="2400" dirty="0">
                <a:latin typeface="Futura Lt BT" panose="020B0402020204020303"/>
              </a:rPr>
              <a:t>Complete project management </a:t>
            </a:r>
            <a:r>
              <a:rPr lang="en-US" sz="2400" dirty="0" smtClean="0">
                <a:latin typeface="Futura Lt BT" panose="020B0402020204020303"/>
              </a:rPr>
              <a:t>plan</a:t>
            </a:r>
          </a:p>
          <a:p>
            <a:pPr defTabSz="800100">
              <a:lnSpc>
                <a:spcPct val="130000"/>
              </a:lnSpc>
              <a:spcBef>
                <a:spcPct val="0"/>
              </a:spcBef>
              <a:spcAft>
                <a:spcPct val="35000"/>
              </a:spcAft>
            </a:pPr>
            <a:r>
              <a:rPr lang="en-US" sz="2400" dirty="0">
                <a:latin typeface="Futura Lt BT" panose="020B0402020204020303"/>
                <a:ea typeface="Tahoma" panose="020B0604030504040204" pitchFamily="34" charset="0"/>
                <a:cs typeface="Tahoma" panose="020B0604030504040204" pitchFamily="34" charset="0"/>
              </a:rPr>
              <a:t>Complete draft ERD of </a:t>
            </a:r>
            <a:r>
              <a:rPr lang="en-US" sz="2400" dirty="0" smtClean="0">
                <a:latin typeface="Futura Lt BT" panose="020B0402020204020303"/>
                <a:ea typeface="Tahoma" panose="020B0604030504040204" pitchFamily="34" charset="0"/>
                <a:cs typeface="Tahoma" panose="020B0604030504040204" pitchFamily="34" charset="0"/>
              </a:rPr>
              <a:t>system</a:t>
            </a:r>
          </a:p>
          <a:p>
            <a:pPr defTabSz="800100">
              <a:lnSpc>
                <a:spcPct val="130000"/>
              </a:lnSpc>
              <a:spcBef>
                <a:spcPct val="0"/>
              </a:spcBef>
              <a:spcAft>
                <a:spcPct val="35000"/>
              </a:spcAft>
            </a:pPr>
            <a:r>
              <a:rPr lang="en-US" sz="2400" dirty="0">
                <a:latin typeface="Futura Lt BT" panose="020B0402020204020303"/>
                <a:ea typeface="Tahoma" panose="020B0604030504040204" pitchFamily="34" charset="0"/>
                <a:cs typeface="Tahoma" panose="020B0604030504040204" pitchFamily="34" charset="0"/>
              </a:rPr>
              <a:t>Complete draft screen prototypes</a:t>
            </a:r>
            <a:endParaRPr lang="vi-VN" sz="2400" dirty="0">
              <a:latin typeface="Futura Lt BT" panose="020B0402020204020303"/>
              <a:ea typeface="Tahoma" panose="020B0604030504040204" pitchFamily="34" charset="0"/>
              <a:cs typeface="Tahoma" panose="020B0604030504040204" pitchFamily="34" charset="0"/>
            </a:endParaRPr>
          </a:p>
          <a:p>
            <a:pPr lvl="0" defTabSz="800100">
              <a:lnSpc>
                <a:spcPct val="130000"/>
              </a:lnSpc>
              <a:spcBef>
                <a:spcPct val="0"/>
              </a:spcBef>
              <a:spcAft>
                <a:spcPct val="35000"/>
              </a:spcAft>
            </a:pPr>
            <a:r>
              <a:rPr lang="en-US" sz="2400" dirty="0">
                <a:latin typeface="Futura Lt BT" panose="020B0402020204020303"/>
              </a:rPr>
              <a:t>Complete draft </a:t>
            </a:r>
            <a:r>
              <a:rPr lang="en-US" sz="2400" dirty="0" smtClean="0">
                <a:latin typeface="Futura Lt BT" panose="020B0402020204020303"/>
              </a:rPr>
              <a:t>requirements</a:t>
            </a:r>
          </a:p>
          <a:p>
            <a:pPr defTabSz="800100">
              <a:lnSpc>
                <a:spcPct val="130000"/>
              </a:lnSpc>
              <a:spcBef>
                <a:spcPct val="0"/>
              </a:spcBef>
              <a:spcAft>
                <a:spcPct val="35000"/>
              </a:spcAft>
            </a:pPr>
            <a:r>
              <a:rPr lang="en-US" sz="2400" dirty="0">
                <a:latin typeface="Futura Lt BT" panose="020B0402020204020303"/>
                <a:ea typeface="Tahoma" panose="020B0604030504040204" pitchFamily="34" charset="0"/>
                <a:cs typeface="Tahoma" panose="020B0604030504040204" pitchFamily="34" charset="0"/>
              </a:rPr>
              <a:t>Determine project </a:t>
            </a:r>
            <a:r>
              <a:rPr lang="en-US" sz="2400" dirty="0" smtClean="0">
                <a:latin typeface="Futura Lt BT" panose="020B0402020204020303"/>
                <a:ea typeface="Tahoma" panose="020B0604030504040204" pitchFamily="34" charset="0"/>
                <a:cs typeface="Tahoma" panose="020B0604030504040204" pitchFamily="34" charset="0"/>
              </a:rPr>
              <a:t>scopes</a:t>
            </a:r>
            <a:endParaRPr lang="vi-VN" sz="2400" dirty="0">
              <a:latin typeface="Futura Lt BT" panose="020B0402020204020303"/>
              <a:ea typeface="Tahoma" panose="020B0604030504040204" pitchFamily="34" charset="0"/>
              <a:cs typeface="Tahoma" panose="020B0604030504040204" pitchFamily="34" charset="0"/>
            </a:endParaRPr>
          </a:p>
        </p:txBody>
      </p:sp>
      <p:sp>
        <p:nvSpPr>
          <p:cNvPr id="25" name="Rectangle 24"/>
          <p:cNvSpPr/>
          <p:nvPr/>
        </p:nvSpPr>
        <p:spPr>
          <a:xfrm>
            <a:off x="285144" y="1362049"/>
            <a:ext cx="3363421" cy="461665"/>
          </a:xfrm>
          <a:prstGeom prst="rect">
            <a:avLst/>
          </a:prstGeom>
        </p:spPr>
        <p:txBody>
          <a:bodyPr wrap="none">
            <a:spAutoFit/>
          </a:bodyPr>
          <a:lstStyle/>
          <a:p>
            <a:pPr marL="800100" lvl="1" indent="-342900">
              <a:buFont typeface="Wingdings" panose="05000000000000000000" pitchFamily="2" charset="2"/>
              <a:buChar char="Ø"/>
            </a:pPr>
            <a:r>
              <a:rPr lang="en-US" sz="2400" b="1" dirty="0" smtClean="0">
                <a:latin typeface="Futura Lt BT" panose="020B0402020204020303"/>
              </a:rPr>
              <a:t>Phase 1: Inception</a:t>
            </a:r>
            <a:endParaRPr lang="en-US" sz="2400" dirty="0">
              <a:latin typeface="Futura Lt BT" panose="020B0402020204020303"/>
            </a:endParaRPr>
          </a:p>
        </p:txBody>
      </p:sp>
      <p:sp>
        <p:nvSpPr>
          <p:cNvPr id="22" name="TextBox 1"/>
          <p:cNvSpPr txBox="1">
            <a:spLocks noChangeArrowheads="1"/>
          </p:cNvSpPr>
          <p:nvPr/>
        </p:nvSpPr>
        <p:spPr bwMode="auto">
          <a:xfrm>
            <a:off x="1210131" y="312141"/>
            <a:ext cx="878593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sz="3200" dirty="0" smtClean="0">
                <a:ln w="0"/>
                <a:solidFill>
                  <a:srgbClr val="FF9B09"/>
                </a:solidFill>
                <a:latin typeface="Futura Lt BT" panose="020B0402020204020303"/>
                <a:cs typeface="+mn-cs"/>
              </a:rPr>
              <a:t>PROJECT MANAGEMENT – Project Life Cycle</a:t>
            </a:r>
            <a:endParaRPr lang="vi-VN" sz="3200" dirty="0">
              <a:ln w="0"/>
              <a:solidFill>
                <a:srgbClr val="FF9B09"/>
              </a:solidFill>
              <a:latin typeface="Futura Lt BT" panose="020B0402020204020303"/>
              <a:cs typeface="+mn-cs"/>
            </a:endParaRPr>
          </a:p>
        </p:txBody>
      </p:sp>
      <p:cxnSp>
        <p:nvCxnSpPr>
          <p:cNvPr id="26" name="Straight Connector 25"/>
          <p:cNvCxnSpPr/>
          <p:nvPr/>
        </p:nvCxnSpPr>
        <p:spPr>
          <a:xfrm>
            <a:off x="619580" y="896916"/>
            <a:ext cx="9148534" cy="0"/>
          </a:xfrm>
          <a:prstGeom prst="line">
            <a:avLst/>
          </a:prstGeom>
          <a:ln w="38100">
            <a:solidFill>
              <a:srgbClr val="FF9B09"/>
            </a:solidFill>
          </a:ln>
        </p:spPr>
        <p:style>
          <a:lnRef idx="1">
            <a:schemeClr val="accent1"/>
          </a:lnRef>
          <a:fillRef idx="0">
            <a:schemeClr val="accent1"/>
          </a:fillRef>
          <a:effectRef idx="0">
            <a:schemeClr val="accent1"/>
          </a:effectRef>
          <a:fontRef idx="minor">
            <a:schemeClr val="tx1"/>
          </a:fontRef>
        </p:style>
      </p:cxnSp>
      <p:pic>
        <p:nvPicPr>
          <p:cNvPr id="27" name="Picture 2" descr="I:\icon\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1278" y="348012"/>
            <a:ext cx="513032" cy="5130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5952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5" grpId="0"/>
      <p:bldP spid="2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144310" y="1873714"/>
            <a:ext cx="9614235" cy="6684907"/>
          </a:xfrm>
          <a:prstGeom prst="rect">
            <a:avLst/>
          </a:prstGeom>
        </p:spPr>
        <p:txBody>
          <a:bodyPr wrap="square">
            <a:spAutoFit/>
          </a:bodyPr>
          <a:lstStyle/>
          <a:p>
            <a:pPr lvl="1">
              <a:defRPr/>
            </a:pPr>
            <a:endParaRPr lang="en-US" sz="2400" dirty="0" smtClean="0">
              <a:latin typeface="Futura Lt BT" panose="020B0402020204020303"/>
            </a:endParaRPr>
          </a:p>
          <a:p>
            <a:pPr marL="0" lvl="1" defTabSz="800100">
              <a:lnSpc>
                <a:spcPct val="130000"/>
              </a:lnSpc>
              <a:spcBef>
                <a:spcPct val="0"/>
              </a:spcBef>
              <a:spcAft>
                <a:spcPct val="35000"/>
              </a:spcAft>
            </a:pPr>
            <a:r>
              <a:rPr lang="en-US" sz="2400" dirty="0">
                <a:latin typeface="Futura Lt BT" panose="020B0402020204020303"/>
              </a:rPr>
              <a:t>Complete user requirement </a:t>
            </a:r>
            <a:r>
              <a:rPr lang="en-US" sz="2400" dirty="0" smtClean="0">
                <a:latin typeface="Futura Lt BT" panose="020B0402020204020303"/>
              </a:rPr>
              <a:t>specification</a:t>
            </a:r>
          </a:p>
          <a:p>
            <a:pPr marL="0" lvl="1" defTabSz="800100">
              <a:lnSpc>
                <a:spcPct val="130000"/>
              </a:lnSpc>
              <a:spcBef>
                <a:spcPct val="0"/>
              </a:spcBef>
              <a:spcAft>
                <a:spcPct val="35000"/>
              </a:spcAft>
            </a:pPr>
            <a:r>
              <a:rPr lang="en-US" sz="2400" dirty="0" smtClean="0">
                <a:latin typeface="Futura Lt BT" panose="020B0402020204020303"/>
              </a:rPr>
              <a:t>Complete </a:t>
            </a:r>
            <a:r>
              <a:rPr lang="en-US" sz="2400" dirty="0">
                <a:latin typeface="Futura Lt BT" panose="020B0402020204020303"/>
              </a:rPr>
              <a:t>software requirement </a:t>
            </a:r>
            <a:r>
              <a:rPr lang="en-US" sz="2400" dirty="0" smtClean="0">
                <a:latin typeface="Futura Lt BT" panose="020B0402020204020303"/>
              </a:rPr>
              <a:t>specification</a:t>
            </a:r>
          </a:p>
          <a:p>
            <a:pPr marL="0" lvl="1" defTabSz="800100">
              <a:lnSpc>
                <a:spcPct val="130000"/>
              </a:lnSpc>
              <a:spcBef>
                <a:spcPct val="0"/>
              </a:spcBef>
              <a:spcAft>
                <a:spcPct val="35000"/>
              </a:spcAft>
            </a:pPr>
            <a:r>
              <a:rPr lang="en-US" sz="2400" dirty="0">
                <a:latin typeface="Futura Lt BT" panose="020B0402020204020303"/>
              </a:rPr>
              <a:t>Complete ERD, final </a:t>
            </a:r>
            <a:r>
              <a:rPr lang="en-US" sz="2400" dirty="0" smtClean="0">
                <a:latin typeface="Futura Lt BT" panose="020B0402020204020303"/>
              </a:rPr>
              <a:t>prototypes</a:t>
            </a:r>
          </a:p>
          <a:p>
            <a:pPr marL="0" lvl="1" defTabSz="800100">
              <a:lnSpc>
                <a:spcPct val="130000"/>
              </a:lnSpc>
              <a:spcBef>
                <a:spcPct val="0"/>
              </a:spcBef>
              <a:spcAft>
                <a:spcPct val="35000"/>
              </a:spcAft>
            </a:pPr>
            <a:r>
              <a:rPr lang="en-US" sz="2400" dirty="0">
                <a:latin typeface="Futura Lt BT" panose="020B0402020204020303"/>
              </a:rPr>
              <a:t>Complete database </a:t>
            </a:r>
            <a:r>
              <a:rPr lang="en-US" sz="2400" dirty="0" smtClean="0">
                <a:latin typeface="Futura Lt BT" panose="020B0402020204020303"/>
              </a:rPr>
              <a:t>model</a:t>
            </a:r>
          </a:p>
          <a:p>
            <a:pPr marL="0" lvl="1" defTabSz="800100">
              <a:lnSpc>
                <a:spcPct val="130000"/>
              </a:lnSpc>
              <a:spcBef>
                <a:spcPct val="0"/>
              </a:spcBef>
              <a:spcAft>
                <a:spcPct val="35000"/>
              </a:spcAft>
            </a:pPr>
            <a:r>
              <a:rPr lang="en-US" sz="2400" dirty="0">
                <a:latin typeface="Futura Lt BT" panose="020B0402020204020303"/>
              </a:rPr>
              <a:t>Complete system architecture design</a:t>
            </a:r>
          </a:p>
          <a:p>
            <a:pPr marL="0" lvl="1" defTabSz="800100">
              <a:lnSpc>
                <a:spcPct val="130000"/>
              </a:lnSpc>
              <a:spcBef>
                <a:spcPct val="0"/>
              </a:spcBef>
              <a:spcAft>
                <a:spcPct val="35000"/>
              </a:spcAft>
            </a:pPr>
            <a:endParaRPr lang="vi-VN" sz="2400" dirty="0">
              <a:latin typeface="Futura Lt BT" panose="020B0402020204020303"/>
            </a:endParaRPr>
          </a:p>
          <a:p>
            <a:pPr marL="0" lvl="1" defTabSz="800100">
              <a:lnSpc>
                <a:spcPct val="130000"/>
              </a:lnSpc>
              <a:spcBef>
                <a:spcPct val="0"/>
              </a:spcBef>
              <a:spcAft>
                <a:spcPct val="35000"/>
              </a:spcAft>
            </a:pPr>
            <a:endParaRPr lang="vi-VN" sz="2400" dirty="0">
              <a:latin typeface="Futura Lt BT" panose="020B0402020204020303"/>
            </a:endParaRPr>
          </a:p>
          <a:p>
            <a:pPr marL="0" lvl="1" defTabSz="800100">
              <a:lnSpc>
                <a:spcPct val="130000"/>
              </a:lnSpc>
              <a:spcBef>
                <a:spcPct val="0"/>
              </a:spcBef>
              <a:spcAft>
                <a:spcPct val="35000"/>
              </a:spcAft>
            </a:pPr>
            <a:endParaRPr lang="vi-VN" sz="2400" dirty="0">
              <a:latin typeface="Futura Lt BT" panose="020B0402020204020303"/>
            </a:endParaRPr>
          </a:p>
          <a:p>
            <a:pPr defTabSz="800100">
              <a:lnSpc>
                <a:spcPct val="130000"/>
              </a:lnSpc>
              <a:spcBef>
                <a:spcPct val="0"/>
              </a:spcBef>
              <a:spcAft>
                <a:spcPct val="35000"/>
              </a:spcAft>
            </a:pPr>
            <a:endParaRPr lang="vi-VN" sz="2400" dirty="0">
              <a:latin typeface="Futura Lt BT" panose="020B0402020204020303"/>
              <a:ea typeface="Tahoma" panose="020B0604030504040204" pitchFamily="34" charset="0"/>
              <a:cs typeface="Tahoma" panose="020B0604030504040204" pitchFamily="34" charset="0"/>
            </a:endParaRPr>
          </a:p>
          <a:p>
            <a:pPr lvl="1">
              <a:defRPr/>
            </a:pPr>
            <a:endParaRPr lang="en-US" sz="2400" dirty="0" smtClean="0">
              <a:latin typeface="Futura Lt BT" panose="020B0402020204020303"/>
            </a:endParaRPr>
          </a:p>
          <a:p>
            <a:pPr lvl="1">
              <a:defRPr/>
            </a:pPr>
            <a:endParaRPr lang="vi-VN" sz="2400" dirty="0">
              <a:latin typeface="Futura Lt BT" panose="020B0402020204020303"/>
            </a:endParaRPr>
          </a:p>
        </p:txBody>
      </p:sp>
      <p:sp>
        <p:nvSpPr>
          <p:cNvPr id="5" name="Rectangle 4"/>
          <p:cNvSpPr/>
          <p:nvPr/>
        </p:nvSpPr>
        <p:spPr>
          <a:xfrm>
            <a:off x="631278" y="1481691"/>
            <a:ext cx="3209532" cy="646331"/>
          </a:xfrm>
          <a:prstGeom prst="rect">
            <a:avLst/>
          </a:prstGeom>
        </p:spPr>
        <p:txBody>
          <a:bodyPr wrap="none">
            <a:spAutoFit/>
          </a:bodyPr>
          <a:lstStyle/>
          <a:p>
            <a:pPr marL="342900" indent="-342900" algn="ctr" defTabSz="1066800">
              <a:lnSpc>
                <a:spcPct val="150000"/>
              </a:lnSpc>
              <a:spcBef>
                <a:spcPct val="0"/>
              </a:spcBef>
              <a:spcAft>
                <a:spcPct val="35000"/>
              </a:spcAft>
              <a:buFont typeface="Wingdings" panose="05000000000000000000" pitchFamily="2" charset="2"/>
              <a:buChar char="Ø"/>
            </a:pPr>
            <a:r>
              <a:rPr lang="en-US" sz="2400" b="1" dirty="0" smtClean="0">
                <a:latin typeface="Futura Lt BT" panose="020B0402020204020303"/>
                <a:ea typeface="Tahoma" panose="020B0604030504040204" pitchFamily="34" charset="0"/>
                <a:cs typeface="Tahoma" panose="020B0604030504040204" pitchFamily="34" charset="0"/>
              </a:rPr>
              <a:t>Phase 2: Elaboration</a:t>
            </a:r>
            <a:endParaRPr lang="vi-VN" sz="2400" b="1" dirty="0">
              <a:latin typeface="Tahoma" panose="020B0604030504040204" pitchFamily="34" charset="0"/>
              <a:ea typeface="Tahoma" panose="020B0604030504040204" pitchFamily="34" charset="0"/>
              <a:cs typeface="Tahoma" panose="020B0604030504040204" pitchFamily="34" charset="0"/>
            </a:endParaRPr>
          </a:p>
        </p:txBody>
      </p:sp>
      <p:sp>
        <p:nvSpPr>
          <p:cNvPr id="10" name="TextBox 1"/>
          <p:cNvSpPr txBox="1">
            <a:spLocks noChangeArrowheads="1"/>
          </p:cNvSpPr>
          <p:nvPr/>
        </p:nvSpPr>
        <p:spPr bwMode="auto">
          <a:xfrm>
            <a:off x="1210131" y="312141"/>
            <a:ext cx="878593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sz="3200" dirty="0" smtClean="0">
                <a:ln w="0"/>
                <a:solidFill>
                  <a:srgbClr val="FF9B09"/>
                </a:solidFill>
                <a:latin typeface="Futura Lt BT" panose="020B0402020204020303"/>
                <a:cs typeface="+mn-cs"/>
              </a:rPr>
              <a:t>PROJECT MANAGEMENT – Project Life Cycle</a:t>
            </a:r>
            <a:endParaRPr lang="vi-VN" sz="3200" dirty="0">
              <a:ln w="0"/>
              <a:solidFill>
                <a:srgbClr val="FF9B09"/>
              </a:solidFill>
              <a:latin typeface="Futura Lt BT" panose="020B0402020204020303"/>
              <a:cs typeface="+mn-cs"/>
            </a:endParaRPr>
          </a:p>
        </p:txBody>
      </p:sp>
      <p:cxnSp>
        <p:nvCxnSpPr>
          <p:cNvPr id="11" name="Straight Connector 10"/>
          <p:cNvCxnSpPr/>
          <p:nvPr/>
        </p:nvCxnSpPr>
        <p:spPr>
          <a:xfrm>
            <a:off x="619580" y="896916"/>
            <a:ext cx="9148534" cy="0"/>
          </a:xfrm>
          <a:prstGeom prst="line">
            <a:avLst/>
          </a:prstGeom>
          <a:ln w="38100">
            <a:solidFill>
              <a:srgbClr val="FF9B09"/>
            </a:solidFill>
          </a:ln>
        </p:spPr>
        <p:style>
          <a:lnRef idx="1">
            <a:schemeClr val="accent1"/>
          </a:lnRef>
          <a:fillRef idx="0">
            <a:schemeClr val="accent1"/>
          </a:fillRef>
          <a:effectRef idx="0">
            <a:schemeClr val="accent1"/>
          </a:effectRef>
          <a:fontRef idx="minor">
            <a:schemeClr val="tx1"/>
          </a:fontRef>
        </p:style>
      </p:cxnSp>
      <p:pic>
        <p:nvPicPr>
          <p:cNvPr id="12" name="Picture 2" descr="I:\icon\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1278" y="348012"/>
            <a:ext cx="513032" cy="5130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0514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1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144310" y="1947771"/>
            <a:ext cx="6645659" cy="3010055"/>
          </a:xfrm>
          <a:prstGeom prst="rect">
            <a:avLst/>
          </a:prstGeom>
        </p:spPr>
        <p:txBody>
          <a:bodyPr wrap="square">
            <a:spAutoFit/>
          </a:bodyPr>
          <a:lstStyle/>
          <a:p>
            <a:pPr defTabSz="800100">
              <a:lnSpc>
                <a:spcPct val="130000"/>
              </a:lnSpc>
              <a:spcBef>
                <a:spcPct val="0"/>
              </a:spcBef>
              <a:spcAft>
                <a:spcPct val="35000"/>
              </a:spcAft>
            </a:pPr>
            <a:r>
              <a:rPr lang="en-US" sz="2400" dirty="0" smtClean="0">
                <a:latin typeface="Futura Lt BT" panose="020B0402020204020303"/>
                <a:ea typeface="Tahoma" panose="020B0604030504040204" pitchFamily="34" charset="0"/>
                <a:cs typeface="Tahoma" panose="020B0604030504040204" pitchFamily="34" charset="0"/>
              </a:rPr>
              <a:t>Complete coding and unit test</a:t>
            </a:r>
          </a:p>
          <a:p>
            <a:pPr defTabSz="800100">
              <a:lnSpc>
                <a:spcPct val="130000"/>
              </a:lnSpc>
              <a:spcBef>
                <a:spcPct val="0"/>
              </a:spcBef>
              <a:spcAft>
                <a:spcPct val="35000"/>
              </a:spcAft>
            </a:pPr>
            <a:r>
              <a:rPr lang="en-US" sz="2400" dirty="0">
                <a:latin typeface="Futura Lt BT" panose="020B0402020204020303"/>
                <a:ea typeface="Tahoma" panose="020B0604030504040204" pitchFamily="34" charset="0"/>
                <a:cs typeface="Tahoma" panose="020B0604030504040204" pitchFamily="34" charset="0"/>
              </a:rPr>
              <a:t>Complete user </a:t>
            </a:r>
            <a:r>
              <a:rPr lang="en-US" sz="2400" dirty="0" smtClean="0">
                <a:latin typeface="Futura Lt BT" panose="020B0402020204020303"/>
                <a:ea typeface="Tahoma" panose="020B0604030504040204" pitchFamily="34" charset="0"/>
                <a:cs typeface="Tahoma" panose="020B0604030504040204" pitchFamily="34" charset="0"/>
              </a:rPr>
              <a:t>manual</a:t>
            </a:r>
          </a:p>
          <a:p>
            <a:pPr defTabSz="800100">
              <a:lnSpc>
                <a:spcPct val="130000"/>
              </a:lnSpc>
              <a:spcBef>
                <a:spcPct val="0"/>
              </a:spcBef>
              <a:spcAft>
                <a:spcPct val="35000"/>
              </a:spcAft>
            </a:pPr>
            <a:r>
              <a:rPr lang="en-US" sz="2400" dirty="0">
                <a:latin typeface="Futura Lt BT" panose="020B0402020204020303"/>
                <a:ea typeface="Tahoma" panose="020B0604030504040204" pitchFamily="34" charset="0"/>
                <a:cs typeface="Tahoma" panose="020B0604030504040204" pitchFamily="34" charset="0"/>
              </a:rPr>
              <a:t>Complete functional and regression test</a:t>
            </a:r>
            <a:endParaRPr lang="vi-VN" sz="2400" dirty="0">
              <a:latin typeface="Futura Lt BT" panose="020B0402020204020303"/>
              <a:ea typeface="Tahoma" panose="020B0604030504040204" pitchFamily="34" charset="0"/>
              <a:cs typeface="Tahoma" panose="020B0604030504040204" pitchFamily="34" charset="0"/>
            </a:endParaRPr>
          </a:p>
          <a:p>
            <a:pPr defTabSz="800100">
              <a:lnSpc>
                <a:spcPct val="130000"/>
              </a:lnSpc>
              <a:spcBef>
                <a:spcPct val="0"/>
              </a:spcBef>
              <a:spcAft>
                <a:spcPct val="35000"/>
              </a:spcAft>
            </a:pPr>
            <a:endParaRPr lang="vi-VN" sz="2400" dirty="0">
              <a:latin typeface="Futura Lt BT" panose="020B0402020204020303"/>
              <a:ea typeface="Tahoma" panose="020B0604030504040204" pitchFamily="34" charset="0"/>
              <a:cs typeface="Tahoma" panose="020B0604030504040204" pitchFamily="34" charset="0"/>
            </a:endParaRPr>
          </a:p>
          <a:p>
            <a:pPr defTabSz="800100">
              <a:lnSpc>
                <a:spcPct val="130000"/>
              </a:lnSpc>
              <a:spcBef>
                <a:spcPct val="0"/>
              </a:spcBef>
              <a:spcAft>
                <a:spcPct val="35000"/>
              </a:spcAft>
            </a:pPr>
            <a:endParaRPr lang="vi-VN" sz="2400" dirty="0">
              <a:latin typeface="Futura Lt BT" panose="020B0402020204020303"/>
              <a:ea typeface="Tahoma" panose="020B0604030504040204" pitchFamily="34" charset="0"/>
              <a:cs typeface="Tahoma" panose="020B0604030504040204" pitchFamily="34" charset="0"/>
            </a:endParaRPr>
          </a:p>
        </p:txBody>
      </p:sp>
      <p:sp>
        <p:nvSpPr>
          <p:cNvPr id="7" name="Rectangle 6"/>
          <p:cNvSpPr/>
          <p:nvPr/>
        </p:nvSpPr>
        <p:spPr>
          <a:xfrm>
            <a:off x="1138256" y="4431900"/>
            <a:ext cx="5586880" cy="3010055"/>
          </a:xfrm>
          <a:prstGeom prst="rect">
            <a:avLst/>
          </a:prstGeom>
        </p:spPr>
        <p:txBody>
          <a:bodyPr wrap="square">
            <a:spAutoFit/>
          </a:bodyPr>
          <a:lstStyle/>
          <a:p>
            <a:pPr lvl="0" defTabSz="800100">
              <a:lnSpc>
                <a:spcPct val="130000"/>
              </a:lnSpc>
              <a:spcBef>
                <a:spcPct val="0"/>
              </a:spcBef>
              <a:spcAft>
                <a:spcPct val="35000"/>
              </a:spcAft>
            </a:pPr>
            <a:r>
              <a:rPr lang="en-US" sz="2400" smtClean="0">
                <a:latin typeface="Futura Lt BT" panose="020B0402020204020303"/>
              </a:rPr>
              <a:t>Deploy website</a:t>
            </a:r>
          </a:p>
          <a:p>
            <a:pPr defTabSz="800100">
              <a:lnSpc>
                <a:spcPct val="130000"/>
              </a:lnSpc>
              <a:spcBef>
                <a:spcPct val="0"/>
              </a:spcBef>
              <a:spcAft>
                <a:spcPct val="35000"/>
              </a:spcAft>
            </a:pPr>
            <a:r>
              <a:rPr lang="en-US" sz="2400">
                <a:latin typeface="Futura Lt BT" panose="020B0402020204020303"/>
              </a:rPr>
              <a:t>Complete all reports and </a:t>
            </a:r>
            <a:r>
              <a:rPr lang="en-US" sz="2400" smtClean="0">
                <a:latin typeface="Futura Lt BT" panose="020B0402020204020303"/>
              </a:rPr>
              <a:t>documents</a:t>
            </a:r>
          </a:p>
          <a:p>
            <a:pPr defTabSz="800100">
              <a:lnSpc>
                <a:spcPct val="130000"/>
              </a:lnSpc>
              <a:spcBef>
                <a:spcPct val="0"/>
              </a:spcBef>
              <a:spcAft>
                <a:spcPct val="35000"/>
              </a:spcAft>
            </a:pPr>
            <a:r>
              <a:rPr lang="en-US" sz="2400">
                <a:latin typeface="Futura Lt BT" panose="020B0402020204020303"/>
                <a:ea typeface="Tahoma" panose="020B0604030504040204" pitchFamily="34" charset="0"/>
                <a:cs typeface="Tahoma" panose="020B0604030504040204" pitchFamily="34" charset="0"/>
              </a:rPr>
              <a:t>Deliver source code</a:t>
            </a:r>
            <a:endParaRPr lang="vi-VN" sz="2400">
              <a:latin typeface="Futura Lt BT" panose="020B0402020204020303"/>
              <a:ea typeface="Tahoma" panose="020B0604030504040204" pitchFamily="34" charset="0"/>
              <a:cs typeface="Tahoma" panose="020B0604030504040204" pitchFamily="34" charset="0"/>
            </a:endParaRPr>
          </a:p>
          <a:p>
            <a:pPr marL="342900" indent="-342900" defTabSz="800100">
              <a:lnSpc>
                <a:spcPct val="130000"/>
              </a:lnSpc>
              <a:spcBef>
                <a:spcPct val="0"/>
              </a:spcBef>
              <a:spcAft>
                <a:spcPct val="35000"/>
              </a:spcAft>
              <a:buFont typeface="Wingdings" pitchFamily="2" charset="2"/>
              <a:buChar char="v"/>
            </a:pPr>
            <a:endParaRPr lang="vi-VN" sz="2400">
              <a:latin typeface="Futura Lt BT" panose="020B0402020204020303"/>
              <a:ea typeface="Tahoma" panose="020B0604030504040204" pitchFamily="34" charset="0"/>
              <a:cs typeface="Tahoma" panose="020B0604030504040204" pitchFamily="34" charset="0"/>
            </a:endParaRPr>
          </a:p>
          <a:p>
            <a:pPr marL="342900" lvl="0" indent="-342900" defTabSz="800100">
              <a:lnSpc>
                <a:spcPct val="130000"/>
              </a:lnSpc>
              <a:spcBef>
                <a:spcPct val="0"/>
              </a:spcBef>
              <a:spcAft>
                <a:spcPct val="35000"/>
              </a:spcAft>
              <a:buFont typeface="Wingdings" pitchFamily="2" charset="2"/>
              <a:buChar char="v"/>
            </a:pPr>
            <a:endParaRPr lang="vi-VN" sz="2400" dirty="0">
              <a:latin typeface="Futura Lt BT" panose="020B0402020204020303"/>
              <a:ea typeface="Tahoma" panose="020B0604030504040204" pitchFamily="34" charset="0"/>
              <a:cs typeface="Tahoma" panose="020B0604030504040204" pitchFamily="34" charset="0"/>
            </a:endParaRPr>
          </a:p>
        </p:txBody>
      </p:sp>
      <p:sp>
        <p:nvSpPr>
          <p:cNvPr id="5" name="Rectangle 4"/>
          <p:cNvSpPr/>
          <p:nvPr/>
        </p:nvSpPr>
        <p:spPr>
          <a:xfrm>
            <a:off x="613526" y="1301440"/>
            <a:ext cx="3449983" cy="646331"/>
          </a:xfrm>
          <a:prstGeom prst="rect">
            <a:avLst/>
          </a:prstGeom>
        </p:spPr>
        <p:txBody>
          <a:bodyPr wrap="none">
            <a:spAutoFit/>
          </a:bodyPr>
          <a:lstStyle/>
          <a:p>
            <a:pPr marL="342900" indent="-342900" algn="ctr" defTabSz="1066800">
              <a:lnSpc>
                <a:spcPct val="150000"/>
              </a:lnSpc>
              <a:spcBef>
                <a:spcPct val="0"/>
              </a:spcBef>
              <a:spcAft>
                <a:spcPct val="35000"/>
              </a:spcAft>
              <a:buFont typeface="Wingdings" panose="05000000000000000000" pitchFamily="2" charset="2"/>
              <a:buChar char="Ø"/>
            </a:pPr>
            <a:r>
              <a:rPr lang="en-US" sz="2400" b="1" dirty="0" smtClean="0">
                <a:latin typeface="Futura Lt BT" panose="020B0402020204020303"/>
                <a:ea typeface="Tahoma" panose="020B0604030504040204" pitchFamily="34" charset="0"/>
                <a:cs typeface="Tahoma" panose="020B0604030504040204" pitchFamily="34" charset="0"/>
              </a:rPr>
              <a:t>Phase 3: Construction</a:t>
            </a:r>
            <a:endParaRPr lang="vi-VN" sz="2400" b="1" dirty="0">
              <a:latin typeface="Tahoma" panose="020B0604030504040204" pitchFamily="34" charset="0"/>
              <a:ea typeface="Tahoma" panose="020B0604030504040204" pitchFamily="34" charset="0"/>
              <a:cs typeface="Tahoma" panose="020B0604030504040204" pitchFamily="34" charset="0"/>
            </a:endParaRPr>
          </a:p>
        </p:txBody>
      </p:sp>
      <p:sp>
        <p:nvSpPr>
          <p:cNvPr id="6" name="Rectangle 5"/>
          <p:cNvSpPr/>
          <p:nvPr/>
        </p:nvSpPr>
        <p:spPr>
          <a:xfrm>
            <a:off x="225730" y="3820065"/>
            <a:ext cx="3868202" cy="646331"/>
          </a:xfrm>
          <a:prstGeom prst="rect">
            <a:avLst/>
          </a:prstGeom>
        </p:spPr>
        <p:txBody>
          <a:bodyPr wrap="square">
            <a:spAutoFit/>
          </a:bodyPr>
          <a:lstStyle/>
          <a:p>
            <a:pPr marL="342900" indent="-342900" algn="ctr" defTabSz="1066800">
              <a:lnSpc>
                <a:spcPct val="150000"/>
              </a:lnSpc>
              <a:spcBef>
                <a:spcPct val="0"/>
              </a:spcBef>
              <a:spcAft>
                <a:spcPct val="35000"/>
              </a:spcAft>
              <a:buFont typeface="Wingdings" panose="05000000000000000000" pitchFamily="2" charset="2"/>
              <a:buChar char="Ø"/>
            </a:pPr>
            <a:r>
              <a:rPr lang="en-US" sz="2400" b="1" dirty="0" smtClean="0">
                <a:latin typeface="Futura Lt BT" panose="020B0402020204020303"/>
                <a:ea typeface="Tahoma" panose="020B0604030504040204" pitchFamily="34" charset="0"/>
                <a:cs typeface="Tahoma" panose="020B0604030504040204" pitchFamily="34" charset="0"/>
              </a:rPr>
              <a:t>Phase 4: Transition</a:t>
            </a:r>
            <a:endParaRPr lang="vi-VN" sz="2400" b="1" dirty="0">
              <a:latin typeface="Tahoma" panose="020B0604030504040204" pitchFamily="34" charset="0"/>
              <a:ea typeface="Tahoma" panose="020B0604030504040204" pitchFamily="34" charset="0"/>
              <a:cs typeface="Tahoma" panose="020B0604030504040204" pitchFamily="34" charset="0"/>
            </a:endParaRPr>
          </a:p>
        </p:txBody>
      </p:sp>
      <p:sp>
        <p:nvSpPr>
          <p:cNvPr id="12" name="TextBox 1"/>
          <p:cNvSpPr txBox="1">
            <a:spLocks noChangeArrowheads="1"/>
          </p:cNvSpPr>
          <p:nvPr/>
        </p:nvSpPr>
        <p:spPr bwMode="auto">
          <a:xfrm>
            <a:off x="1210131" y="312141"/>
            <a:ext cx="878593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sz="3200" dirty="0" smtClean="0">
                <a:ln w="0"/>
                <a:solidFill>
                  <a:srgbClr val="FF9B09"/>
                </a:solidFill>
                <a:latin typeface="Futura Lt BT" panose="020B0402020204020303"/>
                <a:cs typeface="+mn-cs"/>
              </a:rPr>
              <a:t>PROJECT MANAGEMENT – Project Life Cycle</a:t>
            </a:r>
            <a:endParaRPr lang="vi-VN" sz="3200" dirty="0">
              <a:ln w="0"/>
              <a:solidFill>
                <a:srgbClr val="FF9B09"/>
              </a:solidFill>
              <a:latin typeface="Futura Lt BT" panose="020B0402020204020303"/>
              <a:cs typeface="+mn-cs"/>
            </a:endParaRPr>
          </a:p>
        </p:txBody>
      </p:sp>
      <p:cxnSp>
        <p:nvCxnSpPr>
          <p:cNvPr id="13" name="Straight Connector 12"/>
          <p:cNvCxnSpPr/>
          <p:nvPr/>
        </p:nvCxnSpPr>
        <p:spPr>
          <a:xfrm>
            <a:off x="619580" y="896916"/>
            <a:ext cx="9148534" cy="0"/>
          </a:xfrm>
          <a:prstGeom prst="line">
            <a:avLst/>
          </a:prstGeom>
          <a:ln w="38100">
            <a:solidFill>
              <a:srgbClr val="FF9B09"/>
            </a:solidFill>
          </a:ln>
        </p:spPr>
        <p:style>
          <a:lnRef idx="1">
            <a:schemeClr val="accent1"/>
          </a:lnRef>
          <a:fillRef idx="0">
            <a:schemeClr val="accent1"/>
          </a:fillRef>
          <a:effectRef idx="0">
            <a:schemeClr val="accent1"/>
          </a:effectRef>
          <a:fontRef idx="minor">
            <a:schemeClr val="tx1"/>
          </a:fontRef>
        </p:style>
      </p:cxnSp>
      <p:pic>
        <p:nvPicPr>
          <p:cNvPr id="14" name="Picture 2" descr="I:\icon\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1278" y="348012"/>
            <a:ext cx="513032" cy="5130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48765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5" grpId="0"/>
      <p:bldP spid="6" grpId="0"/>
      <p:bldP spid="1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p:cNvGraphicFramePr/>
          <p:nvPr>
            <p:extLst>
              <p:ext uri="{D42A27DB-BD31-4B8C-83A1-F6EECF244321}">
                <p14:modId xmlns:p14="http://schemas.microsoft.com/office/powerpoint/2010/main" val="4135433527"/>
              </p:ext>
            </p:extLst>
          </p:nvPr>
        </p:nvGraphicFramePr>
        <p:xfrm>
          <a:off x="-259613" y="1109217"/>
          <a:ext cx="12043769" cy="57423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extBox 1"/>
          <p:cNvSpPr txBox="1">
            <a:spLocks noChangeArrowheads="1"/>
          </p:cNvSpPr>
          <p:nvPr/>
        </p:nvSpPr>
        <p:spPr bwMode="auto">
          <a:xfrm>
            <a:off x="1210131" y="312141"/>
            <a:ext cx="969483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sz="3200" dirty="0" smtClean="0">
                <a:ln w="0"/>
                <a:solidFill>
                  <a:srgbClr val="FF9B09"/>
                </a:solidFill>
                <a:latin typeface="Futura Lt BT" panose="020B0402020204020303"/>
                <a:cs typeface="+mn-cs"/>
              </a:rPr>
              <a:t>PROJECT MANAGEMENT – Organization Structure</a:t>
            </a:r>
            <a:endParaRPr lang="vi-VN" sz="3200" dirty="0">
              <a:ln w="0"/>
              <a:solidFill>
                <a:srgbClr val="FF9B09"/>
              </a:solidFill>
              <a:latin typeface="Futura Lt BT" panose="020B0402020204020303"/>
              <a:cs typeface="+mn-cs"/>
            </a:endParaRPr>
          </a:p>
        </p:txBody>
      </p:sp>
      <p:cxnSp>
        <p:nvCxnSpPr>
          <p:cNvPr id="8" name="Straight Connector 7"/>
          <p:cNvCxnSpPr/>
          <p:nvPr/>
        </p:nvCxnSpPr>
        <p:spPr>
          <a:xfrm flipV="1">
            <a:off x="619580" y="861044"/>
            <a:ext cx="10285384" cy="35872"/>
          </a:xfrm>
          <a:prstGeom prst="line">
            <a:avLst/>
          </a:prstGeom>
          <a:ln w="38100">
            <a:solidFill>
              <a:srgbClr val="FF9B09"/>
            </a:solidFill>
          </a:ln>
        </p:spPr>
        <p:style>
          <a:lnRef idx="1">
            <a:schemeClr val="accent1"/>
          </a:lnRef>
          <a:fillRef idx="0">
            <a:schemeClr val="accent1"/>
          </a:fillRef>
          <a:effectRef idx="0">
            <a:schemeClr val="accent1"/>
          </a:effectRef>
          <a:fontRef idx="minor">
            <a:schemeClr val="tx1"/>
          </a:fontRef>
        </p:style>
      </p:cxnSp>
      <p:pic>
        <p:nvPicPr>
          <p:cNvPr id="9" name="Picture 2" descr="I:\icon\2.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31278" y="348012"/>
            <a:ext cx="513032" cy="5130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4667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AsOne/>
      </p:bldGraphic>
      <p:bldP spid="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1"/>
          <p:cNvSpPr txBox="1">
            <a:spLocks noChangeArrowheads="1"/>
          </p:cNvSpPr>
          <p:nvPr/>
        </p:nvSpPr>
        <p:spPr bwMode="auto">
          <a:xfrm>
            <a:off x="1210131" y="312141"/>
            <a:ext cx="867051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sz="3200" dirty="0" smtClean="0">
                <a:ln w="0"/>
                <a:solidFill>
                  <a:srgbClr val="FF9B09"/>
                </a:solidFill>
                <a:latin typeface="Futura Lt BT" panose="020B0402020204020303"/>
                <a:cs typeface="+mn-cs"/>
              </a:rPr>
              <a:t>PROJECT MANAGEMENT – Master Schedule</a:t>
            </a:r>
            <a:endParaRPr lang="vi-VN" sz="3200" dirty="0">
              <a:ln w="0"/>
              <a:solidFill>
                <a:srgbClr val="FF9B09"/>
              </a:solidFill>
              <a:latin typeface="Futura Lt BT" panose="020B0402020204020303"/>
              <a:cs typeface="+mn-cs"/>
            </a:endParaRPr>
          </a:p>
        </p:txBody>
      </p:sp>
      <p:cxnSp>
        <p:nvCxnSpPr>
          <p:cNvPr id="9" name="Straight Connector 8"/>
          <p:cNvCxnSpPr/>
          <p:nvPr/>
        </p:nvCxnSpPr>
        <p:spPr>
          <a:xfrm flipV="1">
            <a:off x="619580" y="861044"/>
            <a:ext cx="9261066" cy="35872"/>
          </a:xfrm>
          <a:prstGeom prst="line">
            <a:avLst/>
          </a:prstGeom>
          <a:ln w="38100">
            <a:solidFill>
              <a:srgbClr val="FF9B09"/>
            </a:solidFill>
          </a:ln>
        </p:spPr>
        <p:style>
          <a:lnRef idx="1">
            <a:schemeClr val="accent1"/>
          </a:lnRef>
          <a:fillRef idx="0">
            <a:schemeClr val="accent1"/>
          </a:fillRef>
          <a:effectRef idx="0">
            <a:schemeClr val="accent1"/>
          </a:effectRef>
          <a:fontRef idx="minor">
            <a:schemeClr val="tx1"/>
          </a:fontRef>
        </p:style>
      </p:cxnSp>
      <p:pic>
        <p:nvPicPr>
          <p:cNvPr id="10" name="Picture 2" descr="I:\icon\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1278" y="348012"/>
            <a:ext cx="513032" cy="51303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9158" y="1374076"/>
            <a:ext cx="11489075" cy="4978599"/>
          </a:xfrm>
          <a:prstGeom prst="rect">
            <a:avLst/>
          </a:prstGeom>
        </p:spPr>
      </p:pic>
    </p:spTree>
    <p:extLst>
      <p:ext uri="{BB962C8B-B14F-4D97-AF65-F5344CB8AC3E}">
        <p14:creationId xmlns:p14="http://schemas.microsoft.com/office/powerpoint/2010/main" val="3976990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1"/>
          <p:cNvSpPr txBox="1">
            <a:spLocks noChangeArrowheads="1"/>
          </p:cNvSpPr>
          <p:nvPr/>
        </p:nvSpPr>
        <p:spPr bwMode="auto">
          <a:xfrm>
            <a:off x="1210131" y="312141"/>
            <a:ext cx="867051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sz="3200" dirty="0" smtClean="0">
                <a:ln w="0"/>
                <a:solidFill>
                  <a:srgbClr val="FF9B09"/>
                </a:solidFill>
                <a:latin typeface="Futura Lt BT" panose="020B0402020204020303"/>
                <a:cs typeface="+mn-cs"/>
              </a:rPr>
              <a:t>PROJECT MANAGEMENT – Master Schedule</a:t>
            </a:r>
            <a:endParaRPr lang="vi-VN" sz="3200" dirty="0">
              <a:ln w="0"/>
              <a:solidFill>
                <a:srgbClr val="FF9B09"/>
              </a:solidFill>
              <a:latin typeface="Futura Lt BT" panose="020B0402020204020303"/>
              <a:cs typeface="+mn-cs"/>
            </a:endParaRPr>
          </a:p>
        </p:txBody>
      </p:sp>
      <p:cxnSp>
        <p:nvCxnSpPr>
          <p:cNvPr id="9" name="Straight Connector 8"/>
          <p:cNvCxnSpPr/>
          <p:nvPr/>
        </p:nvCxnSpPr>
        <p:spPr>
          <a:xfrm flipV="1">
            <a:off x="619580" y="861044"/>
            <a:ext cx="9261066" cy="35872"/>
          </a:xfrm>
          <a:prstGeom prst="line">
            <a:avLst/>
          </a:prstGeom>
          <a:ln w="38100">
            <a:solidFill>
              <a:srgbClr val="FF9B09"/>
            </a:solidFill>
          </a:ln>
        </p:spPr>
        <p:style>
          <a:lnRef idx="1">
            <a:schemeClr val="accent1"/>
          </a:lnRef>
          <a:fillRef idx="0">
            <a:schemeClr val="accent1"/>
          </a:fillRef>
          <a:effectRef idx="0">
            <a:schemeClr val="accent1"/>
          </a:effectRef>
          <a:fontRef idx="minor">
            <a:schemeClr val="tx1"/>
          </a:fontRef>
        </p:style>
      </p:cxnSp>
      <p:pic>
        <p:nvPicPr>
          <p:cNvPr id="10" name="Picture 2" descr="I:\icon\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1278" y="348012"/>
            <a:ext cx="513032" cy="51303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2358" y="1409947"/>
            <a:ext cx="11448801" cy="4985913"/>
          </a:xfrm>
          <a:prstGeom prst="rect">
            <a:avLst/>
          </a:prstGeom>
        </p:spPr>
      </p:pic>
    </p:spTree>
    <p:extLst>
      <p:ext uri="{BB962C8B-B14F-4D97-AF65-F5344CB8AC3E}">
        <p14:creationId xmlns:p14="http://schemas.microsoft.com/office/powerpoint/2010/main" val="2225079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173038" y="419034"/>
            <a:ext cx="6063328" cy="646331"/>
          </a:xfrm>
          <a:prstGeom prst="rect">
            <a:avLst/>
          </a:prstGeom>
        </p:spPr>
        <p:txBody>
          <a:bodyPr wrap="none">
            <a:spAutoFit/>
          </a:bodyPr>
          <a:lstStyle/>
          <a:p>
            <a:pPr algn="ctr"/>
            <a:r>
              <a:rPr lang="en-US" sz="3200" dirty="0" smtClean="0">
                <a:ln w="0"/>
                <a:effectLst>
                  <a:outerShdw blurRad="38100" dist="19050" dir="2700000" algn="tl" rotWithShape="0">
                    <a:schemeClr val="dk1">
                      <a:alpha val="40000"/>
                    </a:schemeClr>
                  </a:outerShdw>
                </a:effectLst>
                <a:latin typeface="Futura Lt BT" panose="020B0402020204020303"/>
              </a:rPr>
              <a:t>  </a:t>
            </a:r>
            <a:r>
              <a:rPr lang="en-US" sz="3600" dirty="0" smtClean="0">
                <a:ln w="0"/>
                <a:effectLst>
                  <a:outerShdw blurRad="38100" dist="19050" dir="2700000" algn="tl" rotWithShape="0">
                    <a:schemeClr val="dk1">
                      <a:alpha val="40000"/>
                    </a:schemeClr>
                  </a:outerShdw>
                </a:effectLst>
                <a:latin typeface="Futura Lt BT" panose="020B0402020204020303"/>
              </a:rPr>
              <a:t>PRESENTATION OUTLINE</a:t>
            </a:r>
            <a:endParaRPr lang="en-US" sz="3600" dirty="0">
              <a:ln w="0"/>
              <a:effectLst>
                <a:outerShdw blurRad="38100" dist="19050" dir="2700000" algn="tl" rotWithShape="0">
                  <a:schemeClr val="dk1">
                    <a:alpha val="40000"/>
                  </a:schemeClr>
                </a:outerShdw>
              </a:effectLst>
              <a:latin typeface="Futura Lt BT" panose="020B0402020204020303"/>
            </a:endParaRPr>
          </a:p>
        </p:txBody>
      </p:sp>
      <p:graphicFrame>
        <p:nvGraphicFramePr>
          <p:cNvPr id="4" name="Diagram 3"/>
          <p:cNvGraphicFramePr/>
          <p:nvPr>
            <p:extLst>
              <p:ext uri="{D42A27DB-BD31-4B8C-83A1-F6EECF244321}">
                <p14:modId xmlns:p14="http://schemas.microsoft.com/office/powerpoint/2010/main" val="2342313135"/>
              </p:ext>
            </p:extLst>
          </p:nvPr>
        </p:nvGraphicFramePr>
        <p:xfrm>
          <a:off x="2358560" y="1961460"/>
          <a:ext cx="8079668" cy="44393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4"/>
          <p:cNvPicPr>
            <a:picLocks noChangeAspect="1"/>
          </p:cNvPicPr>
          <p:nvPr/>
        </p:nvPicPr>
        <p:blipFill rotWithShape="1">
          <a:blip r:embed="rId8">
            <a:extLst>
              <a:ext uri="{28A0092B-C50C-407E-A947-70E740481C1C}">
                <a14:useLocalDpi xmlns:a14="http://schemas.microsoft.com/office/drawing/2010/main" val="0"/>
              </a:ext>
            </a:extLst>
          </a:blip>
          <a:srcRect r="6011" b="8285"/>
          <a:stretch/>
        </p:blipFill>
        <p:spPr>
          <a:xfrm>
            <a:off x="2166128" y="178604"/>
            <a:ext cx="1127328" cy="1100043"/>
          </a:xfrm>
          <a:prstGeom prst="rect">
            <a:avLst/>
          </a:prstGeom>
        </p:spPr>
      </p:pic>
    </p:spTree>
    <p:extLst>
      <p:ext uri="{BB962C8B-B14F-4D97-AF65-F5344CB8AC3E}">
        <p14:creationId xmlns:p14="http://schemas.microsoft.com/office/powerpoint/2010/main" val="578269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4" grpId="0">
        <p:bldAsOne/>
      </p:bldGraphic>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1"/>
          <p:cNvSpPr txBox="1">
            <a:spLocks noChangeArrowheads="1"/>
          </p:cNvSpPr>
          <p:nvPr/>
        </p:nvSpPr>
        <p:spPr bwMode="auto">
          <a:xfrm>
            <a:off x="1210131" y="312141"/>
            <a:ext cx="867051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sz="3200" dirty="0" smtClean="0">
                <a:ln w="0"/>
                <a:solidFill>
                  <a:srgbClr val="FF9B09"/>
                </a:solidFill>
                <a:latin typeface="Futura Lt BT" panose="020B0402020204020303"/>
                <a:cs typeface="+mn-cs"/>
              </a:rPr>
              <a:t>PROJECT MANAGEMENT – Master Schedule</a:t>
            </a:r>
            <a:endParaRPr lang="vi-VN" sz="3200" dirty="0">
              <a:ln w="0"/>
              <a:solidFill>
                <a:srgbClr val="FF9B09"/>
              </a:solidFill>
              <a:latin typeface="Futura Lt BT" panose="020B0402020204020303"/>
              <a:cs typeface="+mn-cs"/>
            </a:endParaRPr>
          </a:p>
        </p:txBody>
      </p:sp>
      <p:cxnSp>
        <p:nvCxnSpPr>
          <p:cNvPr id="9" name="Straight Connector 8"/>
          <p:cNvCxnSpPr/>
          <p:nvPr/>
        </p:nvCxnSpPr>
        <p:spPr>
          <a:xfrm flipV="1">
            <a:off x="619580" y="861044"/>
            <a:ext cx="9261066" cy="35872"/>
          </a:xfrm>
          <a:prstGeom prst="line">
            <a:avLst/>
          </a:prstGeom>
          <a:ln w="38100">
            <a:solidFill>
              <a:srgbClr val="FF9B09"/>
            </a:solidFill>
          </a:ln>
        </p:spPr>
        <p:style>
          <a:lnRef idx="1">
            <a:schemeClr val="accent1"/>
          </a:lnRef>
          <a:fillRef idx="0">
            <a:schemeClr val="accent1"/>
          </a:fillRef>
          <a:effectRef idx="0">
            <a:schemeClr val="accent1"/>
          </a:effectRef>
          <a:fontRef idx="minor">
            <a:schemeClr val="tx1"/>
          </a:fontRef>
        </p:style>
      </p:cxnSp>
      <p:pic>
        <p:nvPicPr>
          <p:cNvPr id="10" name="Picture 2" descr="I:\icon\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1278" y="348012"/>
            <a:ext cx="513032" cy="51303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5081" y="1991250"/>
            <a:ext cx="11715178" cy="3607444"/>
          </a:xfrm>
          <a:prstGeom prst="rect">
            <a:avLst/>
          </a:prstGeom>
        </p:spPr>
      </p:pic>
    </p:spTree>
    <p:extLst>
      <p:ext uri="{BB962C8B-B14F-4D97-AF65-F5344CB8AC3E}">
        <p14:creationId xmlns:p14="http://schemas.microsoft.com/office/powerpoint/2010/main" val="1940017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08825595"/>
              </p:ext>
            </p:extLst>
          </p:nvPr>
        </p:nvGraphicFramePr>
        <p:xfrm>
          <a:off x="1147807" y="1318227"/>
          <a:ext cx="9197028" cy="5025786"/>
        </p:xfrm>
        <a:graphic>
          <a:graphicData uri="http://schemas.openxmlformats.org/drawingml/2006/table">
            <a:tbl>
              <a:tblPr firstRow="1" firstCol="1" bandRow="1" bandCol="1">
                <a:tableStyleId>{93296810-A885-4BE3-A3E7-6D5BEEA58F35}</a:tableStyleId>
              </a:tblPr>
              <a:tblGrid>
                <a:gridCol w="1868812"/>
                <a:gridCol w="2060158"/>
                <a:gridCol w="1821012"/>
                <a:gridCol w="1725363"/>
                <a:gridCol w="1721683"/>
              </a:tblGrid>
              <a:tr h="634669">
                <a:tc>
                  <a:txBody>
                    <a:bodyPr/>
                    <a:lstStyle/>
                    <a:p>
                      <a:pPr marR="0" algn="ctr">
                        <a:lnSpc>
                          <a:spcPct val="115000"/>
                        </a:lnSpc>
                        <a:spcBef>
                          <a:spcPts val="400"/>
                        </a:spcBef>
                        <a:spcAft>
                          <a:spcPts val="400"/>
                        </a:spcAft>
                      </a:pPr>
                      <a:r>
                        <a:rPr lang="en-US" sz="2400" dirty="0">
                          <a:effectLst/>
                        </a:rPr>
                        <a:t>Metrics</a:t>
                      </a:r>
                      <a:endParaRPr lang="vi-VN" sz="2400" b="1" dirty="0">
                        <a:solidFill>
                          <a:schemeClr val="bg2">
                            <a:lumMod val="10000"/>
                          </a:schemeClr>
                        </a:solidFill>
                        <a:effectLst/>
                        <a:latin typeface="Futura Lt BT" panose="020B0402020204020303"/>
                        <a:ea typeface="MS Mincho" panose="02020609040205080304" pitchFamily="49" charset="-128"/>
                      </a:endParaRPr>
                    </a:p>
                  </a:txBody>
                  <a:tcPr marL="68571" marR="68571" marT="0" marB="0" anchor="ctr"/>
                </a:tc>
                <a:tc>
                  <a:txBody>
                    <a:bodyPr/>
                    <a:lstStyle/>
                    <a:p>
                      <a:pPr marR="0" algn="ctr">
                        <a:lnSpc>
                          <a:spcPct val="115000"/>
                        </a:lnSpc>
                        <a:spcBef>
                          <a:spcPts val="400"/>
                        </a:spcBef>
                        <a:spcAft>
                          <a:spcPts val="400"/>
                        </a:spcAft>
                      </a:pPr>
                      <a:r>
                        <a:rPr lang="en-US" sz="2400" dirty="0">
                          <a:effectLst/>
                        </a:rPr>
                        <a:t>Unit</a:t>
                      </a:r>
                      <a:endParaRPr lang="vi-VN" sz="2400" b="1" dirty="0">
                        <a:solidFill>
                          <a:schemeClr val="bg2">
                            <a:lumMod val="10000"/>
                          </a:schemeClr>
                        </a:solidFill>
                        <a:effectLst/>
                        <a:latin typeface="Futura Lt BT" panose="020B0402020204020303"/>
                        <a:ea typeface="MS Mincho" panose="02020609040205080304" pitchFamily="49" charset="-128"/>
                      </a:endParaRPr>
                    </a:p>
                  </a:txBody>
                  <a:tcPr marL="68571" marR="68571" marT="0" marB="0" anchor="ctr"/>
                </a:tc>
                <a:tc>
                  <a:txBody>
                    <a:bodyPr/>
                    <a:lstStyle/>
                    <a:p>
                      <a:pPr marR="0" algn="ctr">
                        <a:lnSpc>
                          <a:spcPct val="115000"/>
                        </a:lnSpc>
                        <a:spcBef>
                          <a:spcPts val="400"/>
                        </a:spcBef>
                        <a:spcAft>
                          <a:spcPts val="400"/>
                        </a:spcAft>
                      </a:pPr>
                      <a:r>
                        <a:rPr lang="en-US" sz="2400" dirty="0">
                          <a:effectLst/>
                        </a:rPr>
                        <a:t>Committed</a:t>
                      </a:r>
                      <a:endParaRPr lang="vi-VN" sz="2400" b="1" dirty="0">
                        <a:solidFill>
                          <a:schemeClr val="bg2">
                            <a:lumMod val="10000"/>
                          </a:schemeClr>
                        </a:solidFill>
                        <a:effectLst/>
                        <a:latin typeface="Futura Lt BT" panose="020B0402020204020303"/>
                        <a:ea typeface="MS Mincho" panose="02020609040205080304" pitchFamily="49" charset="-128"/>
                      </a:endParaRPr>
                    </a:p>
                  </a:txBody>
                  <a:tcPr marL="68571" marR="68571" marT="0" marB="0" anchor="ctr"/>
                </a:tc>
                <a:tc>
                  <a:txBody>
                    <a:bodyPr/>
                    <a:lstStyle/>
                    <a:p>
                      <a:pPr marR="0" algn="ctr">
                        <a:lnSpc>
                          <a:spcPct val="115000"/>
                        </a:lnSpc>
                        <a:spcBef>
                          <a:spcPts val="400"/>
                        </a:spcBef>
                        <a:spcAft>
                          <a:spcPts val="400"/>
                        </a:spcAft>
                      </a:pPr>
                      <a:r>
                        <a:rPr lang="en-US" sz="2400" dirty="0">
                          <a:effectLst/>
                        </a:rPr>
                        <a:t>Actual</a:t>
                      </a:r>
                      <a:endParaRPr lang="vi-VN" sz="2400" b="1" dirty="0">
                        <a:solidFill>
                          <a:schemeClr val="bg2">
                            <a:lumMod val="10000"/>
                          </a:schemeClr>
                        </a:solidFill>
                        <a:effectLst/>
                        <a:latin typeface="Futura Lt BT" panose="020B0402020204020303"/>
                        <a:ea typeface="MS Mincho" panose="02020609040205080304" pitchFamily="49" charset="-128"/>
                      </a:endParaRPr>
                    </a:p>
                  </a:txBody>
                  <a:tcPr marL="68571" marR="68571" marT="0" marB="0" anchor="ctr"/>
                </a:tc>
                <a:tc>
                  <a:txBody>
                    <a:bodyPr/>
                    <a:lstStyle/>
                    <a:p>
                      <a:pPr marR="0" algn="ctr">
                        <a:lnSpc>
                          <a:spcPct val="115000"/>
                        </a:lnSpc>
                        <a:spcBef>
                          <a:spcPts val="400"/>
                        </a:spcBef>
                        <a:spcAft>
                          <a:spcPts val="400"/>
                        </a:spcAft>
                      </a:pPr>
                      <a:r>
                        <a:rPr lang="en-US" sz="2400" dirty="0">
                          <a:effectLst/>
                        </a:rPr>
                        <a:t>Deviation</a:t>
                      </a:r>
                      <a:endParaRPr lang="vi-VN" sz="2400" b="1" dirty="0">
                        <a:solidFill>
                          <a:schemeClr val="bg2">
                            <a:lumMod val="10000"/>
                          </a:schemeClr>
                        </a:solidFill>
                        <a:effectLst/>
                        <a:latin typeface="Futura Lt BT" panose="020B0402020204020303"/>
                        <a:ea typeface="MS Mincho" panose="02020609040205080304" pitchFamily="49" charset="-128"/>
                      </a:endParaRPr>
                    </a:p>
                  </a:txBody>
                  <a:tcPr marL="68571" marR="68571" marT="0" marB="0" anchor="ctr"/>
                </a:tc>
              </a:tr>
              <a:tr h="1450870">
                <a:tc>
                  <a:txBody>
                    <a:bodyPr/>
                    <a:lstStyle/>
                    <a:p>
                      <a:pPr marL="0" marR="0">
                        <a:lnSpc>
                          <a:spcPct val="115000"/>
                        </a:lnSpc>
                        <a:spcBef>
                          <a:spcPts val="600"/>
                        </a:spcBef>
                        <a:spcAft>
                          <a:spcPts val="600"/>
                        </a:spcAft>
                      </a:pPr>
                      <a:r>
                        <a:rPr lang="en-US" sz="2400" dirty="0">
                          <a:effectLst/>
                        </a:rPr>
                        <a:t>Start Date </a:t>
                      </a:r>
                      <a:endParaRPr lang="vi-VN" sz="2400" dirty="0">
                        <a:solidFill>
                          <a:schemeClr val="bg2">
                            <a:lumMod val="10000"/>
                          </a:schemeClr>
                        </a:solidFill>
                        <a:effectLst/>
                        <a:latin typeface="Futura Lt BT" panose="020B0402020204020303"/>
                        <a:ea typeface="Calibri" panose="020F0502020204030204" pitchFamily="34" charset="0"/>
                      </a:endParaRPr>
                    </a:p>
                  </a:txBody>
                  <a:tcPr marL="68571" marR="68571" marT="0" marB="0" anchor="ctr"/>
                </a:tc>
                <a:tc>
                  <a:txBody>
                    <a:bodyPr/>
                    <a:lstStyle/>
                    <a:p>
                      <a:pPr marL="0" marR="0">
                        <a:lnSpc>
                          <a:spcPct val="115000"/>
                        </a:lnSpc>
                        <a:spcBef>
                          <a:spcPts val="600"/>
                        </a:spcBef>
                        <a:spcAft>
                          <a:spcPts val="600"/>
                        </a:spcAft>
                      </a:pPr>
                      <a:r>
                        <a:rPr lang="en-US" sz="1800" dirty="0" err="1">
                          <a:effectLst/>
                        </a:rPr>
                        <a:t>dd</a:t>
                      </a:r>
                      <a:r>
                        <a:rPr lang="en-US" sz="1800" dirty="0">
                          <a:effectLst/>
                        </a:rPr>
                        <a:t>-mm-</a:t>
                      </a:r>
                      <a:r>
                        <a:rPr lang="en-US" sz="1800" dirty="0" err="1">
                          <a:effectLst/>
                        </a:rPr>
                        <a:t>yyyy</a:t>
                      </a:r>
                      <a:endParaRPr lang="vi-VN" sz="1800" dirty="0">
                        <a:effectLst/>
                        <a:latin typeface="Futura Lt BT" panose="020B0402020204020303"/>
                        <a:ea typeface="Calibri" panose="020F0502020204030204" pitchFamily="34" charset="0"/>
                      </a:endParaRPr>
                    </a:p>
                  </a:txBody>
                  <a:tcPr marL="68571" marR="68571" marT="0" marB="0" anchor="ctr"/>
                </a:tc>
                <a:tc>
                  <a:txBody>
                    <a:bodyPr/>
                    <a:lstStyle/>
                    <a:p>
                      <a:pPr marL="0" marR="0" algn="ctr">
                        <a:lnSpc>
                          <a:spcPct val="115000"/>
                        </a:lnSpc>
                        <a:spcBef>
                          <a:spcPts val="600"/>
                        </a:spcBef>
                        <a:spcAft>
                          <a:spcPts val="600"/>
                        </a:spcAft>
                      </a:pPr>
                      <a:r>
                        <a:rPr lang="en-US" sz="1800" smtClean="0">
                          <a:effectLst/>
                        </a:rPr>
                        <a:t>09-09-2014</a:t>
                      </a:r>
                      <a:endParaRPr lang="vi-VN" sz="1800">
                        <a:effectLst/>
                        <a:latin typeface="Futura Lt BT" panose="020B0402020204020303"/>
                        <a:ea typeface="Calibri" panose="020F0502020204030204" pitchFamily="34" charset="0"/>
                      </a:endParaRPr>
                    </a:p>
                  </a:txBody>
                  <a:tcPr marL="68571" marR="68571" marT="0" marB="0" anchor="ctr"/>
                </a:tc>
                <a:tc>
                  <a:txBody>
                    <a:bodyPr/>
                    <a:lstStyle/>
                    <a:p>
                      <a:pPr marL="0" marR="0" algn="ctr">
                        <a:lnSpc>
                          <a:spcPct val="115000"/>
                        </a:lnSpc>
                        <a:spcBef>
                          <a:spcPts val="600"/>
                        </a:spcBef>
                        <a:spcAft>
                          <a:spcPts val="600"/>
                        </a:spcAft>
                      </a:pPr>
                      <a:r>
                        <a:rPr lang="en-US" sz="1800" smtClean="0">
                          <a:effectLst/>
                        </a:rPr>
                        <a:t>09-09-2014</a:t>
                      </a:r>
                      <a:endParaRPr lang="vi-VN" sz="1800">
                        <a:effectLst/>
                        <a:latin typeface="Futura Lt BT" panose="020B0402020204020303"/>
                        <a:ea typeface="Calibri" panose="020F0502020204030204" pitchFamily="34" charset="0"/>
                      </a:endParaRPr>
                    </a:p>
                  </a:txBody>
                  <a:tcPr marL="68571" marR="68571" marT="0" marB="0" anchor="ctr"/>
                </a:tc>
                <a:tc>
                  <a:txBody>
                    <a:bodyPr/>
                    <a:lstStyle/>
                    <a:p>
                      <a:pPr marL="0" marR="0" algn="ctr">
                        <a:lnSpc>
                          <a:spcPct val="115000"/>
                        </a:lnSpc>
                        <a:spcBef>
                          <a:spcPts val="600"/>
                        </a:spcBef>
                        <a:spcAft>
                          <a:spcPts val="600"/>
                        </a:spcAft>
                      </a:pPr>
                      <a:r>
                        <a:rPr lang="en-US" sz="1800" dirty="0">
                          <a:effectLst/>
                        </a:rPr>
                        <a:t>0 </a:t>
                      </a:r>
                      <a:r>
                        <a:rPr lang="en-US" sz="1800" dirty="0" smtClean="0">
                          <a:effectLst/>
                        </a:rPr>
                        <a:t>days</a:t>
                      </a:r>
                      <a:endParaRPr lang="vi-VN" sz="1800" dirty="0">
                        <a:effectLst/>
                        <a:latin typeface="Futura Lt BT" panose="020B0402020204020303"/>
                        <a:ea typeface="Calibri" panose="020F0502020204030204" pitchFamily="34" charset="0"/>
                      </a:endParaRPr>
                    </a:p>
                  </a:txBody>
                  <a:tcPr marL="68571" marR="68571" marT="0" marB="0" anchor="ctr"/>
                </a:tc>
              </a:tr>
              <a:tr h="1162072">
                <a:tc>
                  <a:txBody>
                    <a:bodyPr/>
                    <a:lstStyle/>
                    <a:p>
                      <a:pPr marL="0" marR="0">
                        <a:lnSpc>
                          <a:spcPct val="115000"/>
                        </a:lnSpc>
                        <a:spcBef>
                          <a:spcPts val="600"/>
                        </a:spcBef>
                        <a:spcAft>
                          <a:spcPts val="600"/>
                        </a:spcAft>
                      </a:pPr>
                      <a:r>
                        <a:rPr lang="en-US" sz="2400" dirty="0">
                          <a:effectLst/>
                        </a:rPr>
                        <a:t>End Date </a:t>
                      </a:r>
                      <a:endParaRPr lang="vi-VN" sz="2400" dirty="0">
                        <a:solidFill>
                          <a:schemeClr val="bg2">
                            <a:lumMod val="10000"/>
                          </a:schemeClr>
                        </a:solidFill>
                        <a:effectLst/>
                        <a:latin typeface="Futura Lt BT" panose="020B0402020204020303"/>
                        <a:ea typeface="Calibri" panose="020F0502020204030204" pitchFamily="34" charset="0"/>
                      </a:endParaRPr>
                    </a:p>
                  </a:txBody>
                  <a:tcPr marL="68571" marR="68571" marT="0" marB="0" anchor="ctr"/>
                </a:tc>
                <a:tc>
                  <a:txBody>
                    <a:bodyPr/>
                    <a:lstStyle/>
                    <a:p>
                      <a:pPr marL="0" marR="0">
                        <a:lnSpc>
                          <a:spcPct val="115000"/>
                        </a:lnSpc>
                        <a:spcBef>
                          <a:spcPts val="600"/>
                        </a:spcBef>
                        <a:spcAft>
                          <a:spcPts val="600"/>
                        </a:spcAft>
                      </a:pPr>
                      <a:r>
                        <a:rPr lang="en-US" sz="1800" dirty="0" err="1">
                          <a:effectLst/>
                        </a:rPr>
                        <a:t>dd</a:t>
                      </a:r>
                      <a:r>
                        <a:rPr lang="en-US" sz="1800" dirty="0">
                          <a:effectLst/>
                        </a:rPr>
                        <a:t>-mm-</a:t>
                      </a:r>
                      <a:r>
                        <a:rPr lang="en-US" sz="1800" dirty="0" err="1">
                          <a:effectLst/>
                        </a:rPr>
                        <a:t>yyyy</a:t>
                      </a:r>
                      <a:endParaRPr lang="vi-VN" sz="1800" dirty="0">
                        <a:effectLst/>
                        <a:latin typeface="Futura Lt BT" panose="020B0402020204020303"/>
                        <a:ea typeface="Calibri" panose="020F0502020204030204" pitchFamily="34" charset="0"/>
                      </a:endParaRPr>
                    </a:p>
                  </a:txBody>
                  <a:tcPr marL="68571" marR="68571" marT="0" marB="0" anchor="ctr">
                    <a:solidFill>
                      <a:schemeClr val="accent6">
                        <a:lumMod val="20000"/>
                        <a:lumOff val="80000"/>
                      </a:schemeClr>
                    </a:solidFill>
                  </a:tcPr>
                </a:tc>
                <a:tc>
                  <a:txBody>
                    <a:bodyPr/>
                    <a:lstStyle/>
                    <a:p>
                      <a:pPr marL="0" marR="0" algn="ctr">
                        <a:lnSpc>
                          <a:spcPct val="115000"/>
                        </a:lnSpc>
                        <a:spcBef>
                          <a:spcPts val="600"/>
                        </a:spcBef>
                        <a:spcAft>
                          <a:spcPts val="600"/>
                        </a:spcAft>
                      </a:pPr>
                      <a:r>
                        <a:rPr lang="en-US" sz="1800" dirty="0" smtClean="0">
                          <a:effectLst/>
                        </a:rPr>
                        <a:t>25-12-2014</a:t>
                      </a:r>
                      <a:endParaRPr lang="vi-VN" sz="1800" dirty="0">
                        <a:effectLst/>
                        <a:latin typeface="Futura Lt BT" panose="020B0402020204020303"/>
                        <a:ea typeface="Calibri" panose="020F0502020204030204" pitchFamily="34" charset="0"/>
                      </a:endParaRPr>
                    </a:p>
                  </a:txBody>
                  <a:tcPr marL="68571" marR="68571" marT="0" marB="0" anchor="ctr">
                    <a:solidFill>
                      <a:schemeClr val="accent6">
                        <a:lumMod val="20000"/>
                        <a:lumOff val="80000"/>
                      </a:schemeClr>
                    </a:solidFill>
                  </a:tcPr>
                </a:tc>
                <a:tc>
                  <a:txBody>
                    <a:bodyPr/>
                    <a:lstStyle/>
                    <a:p>
                      <a:pPr marL="0" marR="0" algn="ctr">
                        <a:lnSpc>
                          <a:spcPct val="115000"/>
                        </a:lnSpc>
                        <a:spcBef>
                          <a:spcPts val="600"/>
                        </a:spcBef>
                        <a:spcAft>
                          <a:spcPts val="600"/>
                        </a:spcAft>
                      </a:pPr>
                      <a:r>
                        <a:rPr lang="en-US" sz="1800" dirty="0" smtClean="0">
                          <a:effectLst/>
                        </a:rPr>
                        <a:t>27-12-2014</a:t>
                      </a:r>
                      <a:endParaRPr lang="vi-VN" sz="1800" dirty="0">
                        <a:effectLst/>
                        <a:latin typeface="Futura Lt BT" panose="020B0402020204020303"/>
                        <a:ea typeface="Calibri" panose="020F0502020204030204" pitchFamily="34" charset="0"/>
                      </a:endParaRPr>
                    </a:p>
                  </a:txBody>
                  <a:tcPr marL="68571" marR="68571" marT="0" marB="0" anchor="ctr">
                    <a:solidFill>
                      <a:schemeClr val="accent6">
                        <a:lumMod val="20000"/>
                        <a:lumOff val="80000"/>
                      </a:schemeClr>
                    </a:solidFill>
                  </a:tcPr>
                </a:tc>
                <a:tc>
                  <a:txBody>
                    <a:bodyPr/>
                    <a:lstStyle/>
                    <a:p>
                      <a:pPr marL="0" marR="0" algn="ctr">
                        <a:lnSpc>
                          <a:spcPct val="115000"/>
                        </a:lnSpc>
                        <a:spcBef>
                          <a:spcPts val="600"/>
                        </a:spcBef>
                        <a:spcAft>
                          <a:spcPts val="600"/>
                        </a:spcAft>
                      </a:pPr>
                      <a:r>
                        <a:rPr lang="en-US" sz="1800" dirty="0">
                          <a:effectLst/>
                        </a:rPr>
                        <a:t>2</a:t>
                      </a:r>
                      <a:r>
                        <a:rPr lang="en-US" sz="1800" dirty="0" smtClean="0">
                          <a:effectLst/>
                        </a:rPr>
                        <a:t> days</a:t>
                      </a:r>
                      <a:endParaRPr lang="vi-VN" sz="1800" dirty="0">
                        <a:effectLst/>
                        <a:latin typeface="Futura Lt BT" panose="020B0402020204020303"/>
                        <a:ea typeface="Calibri" panose="020F0502020204030204" pitchFamily="34" charset="0"/>
                      </a:endParaRPr>
                    </a:p>
                  </a:txBody>
                  <a:tcPr marL="68571" marR="68571" marT="0" marB="0" anchor="ctr">
                    <a:solidFill>
                      <a:schemeClr val="accent6">
                        <a:lumMod val="20000"/>
                        <a:lumOff val="80000"/>
                      </a:schemeClr>
                    </a:solidFill>
                  </a:tcPr>
                </a:tc>
              </a:tr>
              <a:tr h="636732">
                <a:tc>
                  <a:txBody>
                    <a:bodyPr/>
                    <a:lstStyle/>
                    <a:p>
                      <a:pPr marL="0" marR="0">
                        <a:lnSpc>
                          <a:spcPct val="115000"/>
                        </a:lnSpc>
                        <a:spcBef>
                          <a:spcPts val="600"/>
                        </a:spcBef>
                        <a:spcAft>
                          <a:spcPts val="600"/>
                        </a:spcAft>
                      </a:pPr>
                      <a:r>
                        <a:rPr lang="en-US" sz="2400" dirty="0">
                          <a:effectLst/>
                        </a:rPr>
                        <a:t>Duration </a:t>
                      </a:r>
                      <a:endParaRPr lang="vi-VN" sz="2400" dirty="0">
                        <a:solidFill>
                          <a:schemeClr val="bg2">
                            <a:lumMod val="10000"/>
                          </a:schemeClr>
                        </a:solidFill>
                        <a:effectLst/>
                        <a:latin typeface="Futura Lt BT" panose="020B0402020204020303"/>
                        <a:ea typeface="Calibri" panose="020F0502020204030204" pitchFamily="34" charset="0"/>
                      </a:endParaRPr>
                    </a:p>
                  </a:txBody>
                  <a:tcPr marL="68571" marR="68571" marT="0" marB="0" anchor="ctr"/>
                </a:tc>
                <a:tc>
                  <a:txBody>
                    <a:bodyPr/>
                    <a:lstStyle/>
                    <a:p>
                      <a:pPr marL="0" marR="0">
                        <a:lnSpc>
                          <a:spcPct val="115000"/>
                        </a:lnSpc>
                        <a:spcBef>
                          <a:spcPts val="600"/>
                        </a:spcBef>
                        <a:spcAft>
                          <a:spcPts val="600"/>
                        </a:spcAft>
                      </a:pPr>
                      <a:r>
                        <a:rPr lang="en-US" sz="1800">
                          <a:effectLst/>
                        </a:rPr>
                        <a:t>Elapsed days </a:t>
                      </a:r>
                      <a:endParaRPr lang="vi-VN" sz="1800">
                        <a:effectLst/>
                        <a:latin typeface="Futura Lt BT" panose="020B0402020204020303"/>
                        <a:ea typeface="Calibri" panose="020F0502020204030204" pitchFamily="34" charset="0"/>
                      </a:endParaRPr>
                    </a:p>
                  </a:txBody>
                  <a:tcPr marL="68571" marR="68571" marT="0" marB="0" anchor="ctr"/>
                </a:tc>
                <a:tc>
                  <a:txBody>
                    <a:bodyPr/>
                    <a:lstStyle/>
                    <a:p>
                      <a:pPr marL="0" marR="0" algn="ctr">
                        <a:lnSpc>
                          <a:spcPct val="115000"/>
                        </a:lnSpc>
                        <a:spcBef>
                          <a:spcPts val="600"/>
                        </a:spcBef>
                        <a:spcAft>
                          <a:spcPts val="600"/>
                        </a:spcAft>
                      </a:pPr>
                      <a:r>
                        <a:rPr lang="en-US" sz="1800" dirty="0" smtClean="0">
                          <a:effectLst/>
                        </a:rPr>
                        <a:t>78 days</a:t>
                      </a:r>
                      <a:endParaRPr lang="vi-VN" sz="1800" dirty="0">
                        <a:effectLst/>
                        <a:latin typeface="Futura Lt BT" panose="020B0402020204020303"/>
                        <a:ea typeface="Calibri" panose="020F0502020204030204" pitchFamily="34" charset="0"/>
                      </a:endParaRPr>
                    </a:p>
                  </a:txBody>
                  <a:tcPr marL="68571" marR="68571" marT="0" marB="0" anchor="ctr"/>
                </a:tc>
                <a:tc>
                  <a:txBody>
                    <a:bodyPr/>
                    <a:lstStyle/>
                    <a:p>
                      <a:pPr marL="0" marR="0" algn="ctr">
                        <a:lnSpc>
                          <a:spcPct val="115000"/>
                        </a:lnSpc>
                        <a:spcBef>
                          <a:spcPts val="600"/>
                        </a:spcBef>
                        <a:spcAft>
                          <a:spcPts val="600"/>
                        </a:spcAft>
                      </a:pPr>
                      <a:r>
                        <a:rPr lang="en-US" sz="1800" smtClean="0">
                          <a:effectLst/>
                        </a:rPr>
                        <a:t>80 days</a:t>
                      </a:r>
                      <a:endParaRPr lang="vi-VN" sz="1800">
                        <a:effectLst/>
                        <a:latin typeface="Futura Lt BT" panose="020B0402020204020303"/>
                        <a:ea typeface="Calibri" panose="020F0502020204030204" pitchFamily="34" charset="0"/>
                      </a:endParaRPr>
                    </a:p>
                  </a:txBody>
                  <a:tcPr marL="68571" marR="68571" marT="0" marB="0" anchor="ctr"/>
                </a:tc>
                <a:tc>
                  <a:txBody>
                    <a:bodyPr/>
                    <a:lstStyle/>
                    <a:p>
                      <a:pPr marL="0" marR="0" algn="ctr">
                        <a:lnSpc>
                          <a:spcPct val="115000"/>
                        </a:lnSpc>
                        <a:spcBef>
                          <a:spcPts val="600"/>
                        </a:spcBef>
                        <a:spcAft>
                          <a:spcPts val="600"/>
                        </a:spcAft>
                      </a:pPr>
                      <a:r>
                        <a:rPr lang="en-US" sz="1800" dirty="0">
                          <a:effectLst/>
                        </a:rPr>
                        <a:t>2</a:t>
                      </a:r>
                      <a:r>
                        <a:rPr lang="en-US" sz="1800" smtClean="0">
                          <a:effectLst/>
                        </a:rPr>
                        <a:t> </a:t>
                      </a:r>
                      <a:r>
                        <a:rPr lang="en-US" sz="1800" dirty="0" smtClean="0">
                          <a:effectLst/>
                        </a:rPr>
                        <a:t>days</a:t>
                      </a:r>
                      <a:endParaRPr lang="vi-VN" sz="1800" dirty="0">
                        <a:effectLst/>
                        <a:latin typeface="Futura Lt BT" panose="020B0402020204020303"/>
                        <a:ea typeface="Calibri" panose="020F0502020204030204" pitchFamily="34" charset="0"/>
                      </a:endParaRPr>
                    </a:p>
                  </a:txBody>
                  <a:tcPr marL="68571" marR="68571" marT="0" marB="0" anchor="ctr"/>
                </a:tc>
              </a:tr>
              <a:tr h="1141443">
                <a:tc>
                  <a:txBody>
                    <a:bodyPr/>
                    <a:lstStyle/>
                    <a:p>
                      <a:pPr marL="0" marR="0">
                        <a:lnSpc>
                          <a:spcPct val="115000"/>
                        </a:lnSpc>
                        <a:spcBef>
                          <a:spcPts val="600"/>
                        </a:spcBef>
                        <a:spcAft>
                          <a:spcPts val="600"/>
                        </a:spcAft>
                      </a:pPr>
                      <a:r>
                        <a:rPr lang="en-US" sz="2400" dirty="0">
                          <a:effectLst/>
                        </a:rPr>
                        <a:t>Maximum Team Size </a:t>
                      </a:r>
                      <a:endParaRPr lang="vi-VN" sz="2400" dirty="0">
                        <a:solidFill>
                          <a:schemeClr val="bg2">
                            <a:lumMod val="10000"/>
                          </a:schemeClr>
                        </a:solidFill>
                        <a:effectLst/>
                        <a:latin typeface="Futura Lt BT" panose="020B0402020204020303"/>
                        <a:ea typeface="Calibri" panose="020F0502020204030204" pitchFamily="34" charset="0"/>
                      </a:endParaRPr>
                    </a:p>
                  </a:txBody>
                  <a:tcPr marL="68571" marR="68571" marT="0" marB="0" anchor="ctr"/>
                </a:tc>
                <a:tc>
                  <a:txBody>
                    <a:bodyPr/>
                    <a:lstStyle/>
                    <a:p>
                      <a:pPr marL="0" marR="0">
                        <a:lnSpc>
                          <a:spcPct val="115000"/>
                        </a:lnSpc>
                        <a:spcBef>
                          <a:spcPts val="600"/>
                        </a:spcBef>
                        <a:spcAft>
                          <a:spcPts val="600"/>
                        </a:spcAft>
                      </a:pPr>
                      <a:r>
                        <a:rPr lang="en-US" sz="1800" dirty="0">
                          <a:effectLst/>
                        </a:rPr>
                        <a:t>Person </a:t>
                      </a:r>
                      <a:endParaRPr lang="vi-VN" sz="1800" dirty="0">
                        <a:effectLst/>
                        <a:latin typeface="Futura Lt BT" panose="020B0402020204020303"/>
                        <a:ea typeface="Calibri" panose="020F0502020204030204" pitchFamily="34" charset="0"/>
                      </a:endParaRPr>
                    </a:p>
                  </a:txBody>
                  <a:tcPr marL="68571" marR="68571" marT="0" marB="0" anchor="ctr">
                    <a:solidFill>
                      <a:schemeClr val="accent6">
                        <a:lumMod val="20000"/>
                        <a:lumOff val="80000"/>
                      </a:schemeClr>
                    </a:solidFill>
                  </a:tcPr>
                </a:tc>
                <a:tc>
                  <a:txBody>
                    <a:bodyPr/>
                    <a:lstStyle/>
                    <a:p>
                      <a:pPr marL="0" marR="0" algn="ctr">
                        <a:lnSpc>
                          <a:spcPct val="115000"/>
                        </a:lnSpc>
                        <a:spcBef>
                          <a:spcPts val="600"/>
                        </a:spcBef>
                        <a:spcAft>
                          <a:spcPts val="600"/>
                        </a:spcAft>
                      </a:pPr>
                      <a:r>
                        <a:rPr lang="en-US" sz="1800" dirty="0" smtClean="0">
                          <a:effectLst/>
                        </a:rPr>
                        <a:t>4</a:t>
                      </a:r>
                      <a:endParaRPr lang="vi-VN" sz="1800" dirty="0">
                        <a:effectLst/>
                        <a:latin typeface="Futura Lt BT" panose="020B0402020204020303"/>
                        <a:ea typeface="Calibri" panose="020F0502020204030204" pitchFamily="34" charset="0"/>
                      </a:endParaRPr>
                    </a:p>
                  </a:txBody>
                  <a:tcPr marL="68571" marR="68571" marT="0" marB="0" anchor="ctr">
                    <a:solidFill>
                      <a:schemeClr val="accent6">
                        <a:lumMod val="20000"/>
                        <a:lumOff val="80000"/>
                      </a:schemeClr>
                    </a:solidFill>
                  </a:tcPr>
                </a:tc>
                <a:tc>
                  <a:txBody>
                    <a:bodyPr/>
                    <a:lstStyle/>
                    <a:p>
                      <a:pPr marL="0" marR="0" algn="ctr">
                        <a:lnSpc>
                          <a:spcPct val="115000"/>
                        </a:lnSpc>
                        <a:spcBef>
                          <a:spcPts val="600"/>
                        </a:spcBef>
                        <a:spcAft>
                          <a:spcPts val="600"/>
                        </a:spcAft>
                      </a:pPr>
                      <a:r>
                        <a:rPr lang="en-US" sz="1800" dirty="0" smtClean="0">
                          <a:effectLst/>
                        </a:rPr>
                        <a:t>4</a:t>
                      </a:r>
                      <a:endParaRPr lang="vi-VN" sz="1800" dirty="0">
                        <a:effectLst/>
                        <a:latin typeface="Futura Lt BT" panose="020B0402020204020303"/>
                        <a:ea typeface="Calibri" panose="020F0502020204030204" pitchFamily="34" charset="0"/>
                      </a:endParaRPr>
                    </a:p>
                  </a:txBody>
                  <a:tcPr marL="68571" marR="68571" marT="0" marB="0" anchor="ctr">
                    <a:solidFill>
                      <a:schemeClr val="accent6">
                        <a:lumMod val="20000"/>
                        <a:lumOff val="80000"/>
                      </a:schemeClr>
                    </a:solidFill>
                  </a:tcPr>
                </a:tc>
                <a:tc>
                  <a:txBody>
                    <a:bodyPr/>
                    <a:lstStyle/>
                    <a:p>
                      <a:pPr marL="0" marR="0" algn="ctr">
                        <a:lnSpc>
                          <a:spcPct val="115000"/>
                        </a:lnSpc>
                        <a:spcBef>
                          <a:spcPts val="600"/>
                        </a:spcBef>
                        <a:spcAft>
                          <a:spcPts val="600"/>
                        </a:spcAft>
                      </a:pPr>
                      <a:r>
                        <a:rPr lang="en-US" sz="1800" dirty="0">
                          <a:effectLst/>
                        </a:rPr>
                        <a:t>0</a:t>
                      </a:r>
                      <a:endParaRPr lang="vi-VN" sz="1800" dirty="0">
                        <a:effectLst/>
                        <a:latin typeface="Futura Lt BT" panose="020B0402020204020303"/>
                        <a:ea typeface="Calibri" panose="020F0502020204030204" pitchFamily="34" charset="0"/>
                      </a:endParaRPr>
                    </a:p>
                  </a:txBody>
                  <a:tcPr marL="68571" marR="68571" marT="0" marB="0" anchor="ctr">
                    <a:solidFill>
                      <a:schemeClr val="accent6">
                        <a:lumMod val="20000"/>
                        <a:lumOff val="80000"/>
                      </a:schemeClr>
                    </a:solidFill>
                  </a:tcPr>
                </a:tc>
              </a:tr>
            </a:tbl>
          </a:graphicData>
        </a:graphic>
      </p:graphicFrame>
      <p:sp>
        <p:nvSpPr>
          <p:cNvPr id="6" name="TextBox 1"/>
          <p:cNvSpPr txBox="1">
            <a:spLocks noChangeArrowheads="1"/>
          </p:cNvSpPr>
          <p:nvPr/>
        </p:nvSpPr>
        <p:spPr bwMode="auto">
          <a:xfrm>
            <a:off x="1210131" y="312141"/>
            <a:ext cx="6985759"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sz="3200" dirty="0" smtClean="0">
                <a:ln w="0"/>
                <a:solidFill>
                  <a:srgbClr val="FF9B09"/>
                </a:solidFill>
                <a:latin typeface="Futura Lt BT" panose="020B0402020204020303"/>
                <a:cs typeface="+mn-cs"/>
              </a:rPr>
              <a:t>PROJECT MANAGEMENT – Objects</a:t>
            </a:r>
            <a:endParaRPr lang="vi-VN" sz="3200" dirty="0">
              <a:ln w="0"/>
              <a:solidFill>
                <a:srgbClr val="FF9B09"/>
              </a:solidFill>
              <a:latin typeface="Futura Lt BT" panose="020B0402020204020303"/>
              <a:cs typeface="+mn-cs"/>
            </a:endParaRPr>
          </a:p>
        </p:txBody>
      </p:sp>
      <p:cxnSp>
        <p:nvCxnSpPr>
          <p:cNvPr id="7" name="Straight Connector 6"/>
          <p:cNvCxnSpPr/>
          <p:nvPr/>
        </p:nvCxnSpPr>
        <p:spPr>
          <a:xfrm flipV="1">
            <a:off x="619580" y="878980"/>
            <a:ext cx="7576310" cy="17936"/>
          </a:xfrm>
          <a:prstGeom prst="line">
            <a:avLst/>
          </a:prstGeom>
          <a:ln w="38100">
            <a:solidFill>
              <a:srgbClr val="FF9B09"/>
            </a:solidFill>
          </a:ln>
        </p:spPr>
        <p:style>
          <a:lnRef idx="1">
            <a:schemeClr val="accent1"/>
          </a:lnRef>
          <a:fillRef idx="0">
            <a:schemeClr val="accent1"/>
          </a:fillRef>
          <a:effectRef idx="0">
            <a:schemeClr val="accent1"/>
          </a:effectRef>
          <a:fontRef idx="minor">
            <a:schemeClr val="tx1"/>
          </a:fontRef>
        </p:style>
      </p:cxnSp>
      <p:pic>
        <p:nvPicPr>
          <p:cNvPr id="8" name="Picture 2" descr="I:\icon\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1278" y="348012"/>
            <a:ext cx="513032" cy="5130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4388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3212811705"/>
              </p:ext>
            </p:extLst>
          </p:nvPr>
        </p:nvGraphicFramePr>
        <p:xfrm>
          <a:off x="1147807" y="963208"/>
          <a:ext cx="9670248" cy="5733016"/>
        </p:xfrm>
        <a:graphic>
          <a:graphicData uri="http://schemas.openxmlformats.org/drawingml/2006/table">
            <a:tbl>
              <a:tblPr firstRow="1" firstCol="1" bandRow="1">
                <a:tableStyleId>{93296810-A885-4BE3-A3E7-6D5BEEA58F35}</a:tableStyleId>
              </a:tblPr>
              <a:tblGrid>
                <a:gridCol w="555946"/>
                <a:gridCol w="1452799"/>
                <a:gridCol w="3587957"/>
                <a:gridCol w="1726262"/>
                <a:gridCol w="2347284"/>
              </a:tblGrid>
              <a:tr h="489824">
                <a:tc>
                  <a:txBody>
                    <a:bodyPr/>
                    <a:lstStyle/>
                    <a:p>
                      <a:pPr marL="0" marR="0" algn="ctr">
                        <a:lnSpc>
                          <a:spcPct val="115000"/>
                        </a:lnSpc>
                        <a:spcBef>
                          <a:spcPts val="600"/>
                        </a:spcBef>
                        <a:spcAft>
                          <a:spcPts val="600"/>
                        </a:spcAft>
                      </a:pPr>
                      <a:r>
                        <a:rPr lang="en-US" sz="1800" dirty="0">
                          <a:effectLst/>
                        </a:rPr>
                        <a:t>No</a:t>
                      </a:r>
                      <a:endParaRPr lang="vi-VN" sz="1800" dirty="0">
                        <a:solidFill>
                          <a:schemeClr val="bg2">
                            <a:lumMod val="10000"/>
                          </a:schemeClr>
                        </a:solidFill>
                        <a:effectLst/>
                        <a:latin typeface="Futura Lt BT" panose="020B0402020204020303"/>
                        <a:ea typeface="Times New Roman" panose="02020603050405020304" pitchFamily="18" charset="0"/>
                        <a:cs typeface="Times New Roman" panose="02020603050405020304" pitchFamily="18" charset="0"/>
                      </a:endParaRPr>
                    </a:p>
                  </a:txBody>
                  <a:tcPr marL="46907" marR="46907" marT="0" marB="0" anchor="ctr"/>
                </a:tc>
                <a:tc>
                  <a:txBody>
                    <a:bodyPr/>
                    <a:lstStyle/>
                    <a:p>
                      <a:pPr marL="0" marR="0" algn="ctr">
                        <a:lnSpc>
                          <a:spcPct val="115000"/>
                        </a:lnSpc>
                        <a:spcBef>
                          <a:spcPts val="600"/>
                        </a:spcBef>
                        <a:spcAft>
                          <a:spcPts val="600"/>
                        </a:spcAft>
                      </a:pPr>
                      <a:r>
                        <a:rPr lang="en-US" sz="1800" dirty="0">
                          <a:effectLst/>
                        </a:rPr>
                        <a:t>Stage</a:t>
                      </a:r>
                      <a:endParaRPr lang="vi-VN" sz="1800" dirty="0">
                        <a:solidFill>
                          <a:schemeClr val="bg2">
                            <a:lumMod val="10000"/>
                          </a:schemeClr>
                        </a:solidFill>
                        <a:effectLst/>
                        <a:latin typeface="Futura Lt BT" panose="020B0402020204020303"/>
                        <a:ea typeface="Times New Roman" panose="02020603050405020304" pitchFamily="18" charset="0"/>
                        <a:cs typeface="Times New Roman" panose="02020603050405020304" pitchFamily="18" charset="0"/>
                      </a:endParaRPr>
                    </a:p>
                  </a:txBody>
                  <a:tcPr marL="46907" marR="46907" marT="0" marB="0" anchor="ctr"/>
                </a:tc>
                <a:tc>
                  <a:txBody>
                    <a:bodyPr/>
                    <a:lstStyle/>
                    <a:p>
                      <a:pPr marL="0" marR="0" algn="ctr">
                        <a:lnSpc>
                          <a:spcPct val="115000"/>
                        </a:lnSpc>
                        <a:spcBef>
                          <a:spcPts val="600"/>
                        </a:spcBef>
                        <a:spcAft>
                          <a:spcPts val="600"/>
                        </a:spcAft>
                      </a:pPr>
                      <a:r>
                        <a:rPr lang="en-US" sz="1800" dirty="0">
                          <a:effectLst/>
                        </a:rPr>
                        <a:t>Deliverable/ Milestone</a:t>
                      </a:r>
                      <a:endParaRPr lang="vi-VN" sz="1800" dirty="0">
                        <a:solidFill>
                          <a:schemeClr val="bg2">
                            <a:lumMod val="10000"/>
                          </a:schemeClr>
                        </a:solidFill>
                        <a:effectLst/>
                        <a:latin typeface="Futura Lt BT" panose="020B0402020204020303"/>
                        <a:ea typeface="Times New Roman" panose="02020603050405020304" pitchFamily="18" charset="0"/>
                        <a:cs typeface="Times New Roman" panose="02020603050405020304" pitchFamily="18" charset="0"/>
                      </a:endParaRPr>
                    </a:p>
                  </a:txBody>
                  <a:tcPr marL="46907" marR="46907" marT="0" marB="0" anchor="ctr"/>
                </a:tc>
                <a:tc>
                  <a:txBody>
                    <a:bodyPr/>
                    <a:lstStyle/>
                    <a:p>
                      <a:pPr marL="0" marR="0" algn="ctr">
                        <a:lnSpc>
                          <a:spcPct val="115000"/>
                        </a:lnSpc>
                        <a:spcBef>
                          <a:spcPts val="600"/>
                        </a:spcBef>
                        <a:spcAft>
                          <a:spcPts val="600"/>
                        </a:spcAft>
                      </a:pPr>
                      <a:r>
                        <a:rPr lang="en-US" sz="1800" dirty="0">
                          <a:effectLst/>
                        </a:rPr>
                        <a:t>Delivery Date</a:t>
                      </a:r>
                      <a:endParaRPr lang="vi-VN" sz="1800" dirty="0">
                        <a:solidFill>
                          <a:schemeClr val="bg2">
                            <a:lumMod val="10000"/>
                          </a:schemeClr>
                        </a:solidFill>
                        <a:effectLst/>
                        <a:latin typeface="Futura Lt BT" panose="020B0402020204020303"/>
                        <a:ea typeface="Times New Roman" panose="02020603050405020304" pitchFamily="18" charset="0"/>
                        <a:cs typeface="Times New Roman" panose="02020603050405020304" pitchFamily="18" charset="0"/>
                      </a:endParaRPr>
                    </a:p>
                  </a:txBody>
                  <a:tcPr marL="46907" marR="46907" marT="0" marB="0" anchor="ctr"/>
                </a:tc>
                <a:tc>
                  <a:txBody>
                    <a:bodyPr/>
                    <a:lstStyle/>
                    <a:p>
                      <a:pPr marL="0" marR="0" algn="ctr">
                        <a:lnSpc>
                          <a:spcPct val="115000"/>
                        </a:lnSpc>
                        <a:spcBef>
                          <a:spcPts val="600"/>
                        </a:spcBef>
                        <a:spcAft>
                          <a:spcPts val="600"/>
                        </a:spcAft>
                      </a:pPr>
                      <a:r>
                        <a:rPr lang="en-US" sz="1800" dirty="0">
                          <a:effectLst/>
                        </a:rPr>
                        <a:t>Delivery Location</a:t>
                      </a:r>
                      <a:endParaRPr lang="vi-VN" sz="1800" dirty="0">
                        <a:solidFill>
                          <a:schemeClr val="bg2">
                            <a:lumMod val="10000"/>
                          </a:schemeClr>
                        </a:solidFill>
                        <a:effectLst/>
                        <a:latin typeface="Futura Lt BT" panose="020B0402020204020303"/>
                        <a:ea typeface="Times New Roman" panose="02020603050405020304" pitchFamily="18" charset="0"/>
                        <a:cs typeface="Times New Roman" panose="02020603050405020304" pitchFamily="18" charset="0"/>
                      </a:endParaRPr>
                    </a:p>
                  </a:txBody>
                  <a:tcPr marL="46907" marR="46907" marT="0" marB="0" anchor="ctr"/>
                </a:tc>
              </a:tr>
              <a:tr h="507749">
                <a:tc>
                  <a:txBody>
                    <a:bodyPr/>
                    <a:lstStyle/>
                    <a:p>
                      <a:pPr marL="0" marR="0" algn="ctr">
                        <a:lnSpc>
                          <a:spcPct val="115000"/>
                        </a:lnSpc>
                        <a:spcBef>
                          <a:spcPts val="0"/>
                        </a:spcBef>
                        <a:spcAft>
                          <a:spcPts val="0"/>
                        </a:spcAft>
                      </a:pPr>
                      <a:r>
                        <a:rPr lang="en-US" sz="1800" dirty="0">
                          <a:effectLst/>
                        </a:rPr>
                        <a:t>1</a:t>
                      </a:r>
                      <a:endParaRPr lang="vi-VN" sz="1800" dirty="0">
                        <a:solidFill>
                          <a:schemeClr val="bg2">
                            <a:lumMod val="10000"/>
                          </a:schemeClr>
                        </a:solidFill>
                        <a:effectLst/>
                        <a:latin typeface="Futura Lt BT" panose="020B0402020204020303"/>
                        <a:ea typeface="Times New Roman" panose="02020603050405020304" pitchFamily="18" charset="0"/>
                        <a:cs typeface="Times New Roman" panose="02020603050405020304" pitchFamily="18" charset="0"/>
                      </a:endParaRPr>
                    </a:p>
                  </a:txBody>
                  <a:tcPr marL="46907" marR="46907" marT="0" marB="0" anchor="ctr"/>
                </a:tc>
                <a:tc>
                  <a:txBody>
                    <a:bodyPr/>
                    <a:lstStyle/>
                    <a:p>
                      <a:pPr marL="0" marR="0" algn="l">
                        <a:lnSpc>
                          <a:spcPct val="115000"/>
                        </a:lnSpc>
                        <a:spcBef>
                          <a:spcPts val="0"/>
                        </a:spcBef>
                        <a:spcAft>
                          <a:spcPts val="0"/>
                        </a:spcAft>
                      </a:pPr>
                      <a:r>
                        <a:rPr lang="en-US" sz="1800" dirty="0">
                          <a:effectLst/>
                        </a:rPr>
                        <a:t>Inception</a:t>
                      </a:r>
                      <a:endParaRPr lang="vi-VN" sz="1800" dirty="0">
                        <a:effectLst/>
                        <a:latin typeface="Futura Lt BT" panose="020B0402020204020303"/>
                        <a:ea typeface="Times New Roman" panose="02020603050405020304" pitchFamily="18" charset="0"/>
                        <a:cs typeface="Times New Roman" panose="02020603050405020304" pitchFamily="18" charset="0"/>
                      </a:endParaRPr>
                    </a:p>
                  </a:txBody>
                  <a:tcPr marL="46907" marR="46907" marT="0" marB="0" anchor="ctr"/>
                </a:tc>
                <a:tc>
                  <a:txBody>
                    <a:bodyPr/>
                    <a:lstStyle/>
                    <a:p>
                      <a:pPr marL="0" marR="0" algn="l">
                        <a:lnSpc>
                          <a:spcPct val="115000"/>
                        </a:lnSpc>
                        <a:spcBef>
                          <a:spcPts val="0"/>
                        </a:spcBef>
                        <a:spcAft>
                          <a:spcPts val="0"/>
                        </a:spcAft>
                      </a:pPr>
                      <a:r>
                        <a:rPr lang="en-US" sz="1800">
                          <a:effectLst/>
                        </a:rPr>
                        <a:t>Deliver Report No.1</a:t>
                      </a:r>
                      <a:endParaRPr lang="vi-VN" sz="1800">
                        <a:effectLst/>
                        <a:latin typeface="Futura Lt BT" panose="020B0402020204020303"/>
                        <a:ea typeface="Times New Roman" panose="02020603050405020304" pitchFamily="18" charset="0"/>
                        <a:cs typeface="Times New Roman" panose="02020603050405020304" pitchFamily="18" charset="0"/>
                      </a:endParaRPr>
                    </a:p>
                  </a:txBody>
                  <a:tcPr marL="46907" marR="46907" marT="0" marB="0" anchor="ctr"/>
                </a:tc>
                <a:tc>
                  <a:txBody>
                    <a:bodyPr/>
                    <a:lstStyle/>
                    <a:p>
                      <a:pPr marL="0" marR="0" algn="ctr">
                        <a:lnSpc>
                          <a:spcPct val="115000"/>
                        </a:lnSpc>
                        <a:spcBef>
                          <a:spcPts val="0"/>
                        </a:spcBef>
                        <a:spcAft>
                          <a:spcPts val="0"/>
                        </a:spcAft>
                      </a:pPr>
                      <a:r>
                        <a:rPr lang="en-US" sz="1800" smtClean="0">
                          <a:effectLst/>
                        </a:rPr>
                        <a:t>23-09-2014</a:t>
                      </a:r>
                      <a:endParaRPr lang="vi-VN" sz="1800">
                        <a:effectLst/>
                        <a:latin typeface="Futura Lt BT" panose="020B0402020204020303"/>
                        <a:ea typeface="Times New Roman" panose="02020603050405020304" pitchFamily="18" charset="0"/>
                        <a:cs typeface="Times New Roman" panose="02020603050405020304" pitchFamily="18" charset="0"/>
                      </a:endParaRPr>
                    </a:p>
                  </a:txBody>
                  <a:tcPr marL="46907" marR="46907" marT="0" marB="0" anchor="ctr"/>
                </a:tc>
                <a:tc>
                  <a:txBody>
                    <a:bodyPr/>
                    <a:lstStyle/>
                    <a:p>
                      <a:pPr marL="0" marR="0" algn="ctr">
                        <a:lnSpc>
                          <a:spcPct val="115000"/>
                        </a:lnSpc>
                        <a:spcBef>
                          <a:spcPts val="0"/>
                        </a:spcBef>
                        <a:spcAft>
                          <a:spcPts val="0"/>
                        </a:spcAft>
                      </a:pPr>
                      <a:r>
                        <a:rPr lang="en-US" sz="1800" dirty="0">
                          <a:effectLst/>
                        </a:rPr>
                        <a:t>Supervisor</a:t>
                      </a:r>
                      <a:endParaRPr lang="vi-VN" sz="1800" dirty="0">
                        <a:effectLst/>
                        <a:latin typeface="Futura Lt BT" panose="020B0402020204020303"/>
                        <a:ea typeface="Times New Roman" panose="02020603050405020304" pitchFamily="18" charset="0"/>
                        <a:cs typeface="Times New Roman" panose="02020603050405020304" pitchFamily="18" charset="0"/>
                      </a:endParaRPr>
                    </a:p>
                  </a:txBody>
                  <a:tcPr marL="46907" marR="46907" marT="0" marB="0" anchor="ctr"/>
                </a:tc>
              </a:tr>
              <a:tr h="419577">
                <a:tc>
                  <a:txBody>
                    <a:bodyPr/>
                    <a:lstStyle/>
                    <a:p>
                      <a:pPr marL="0" marR="0" algn="ctr">
                        <a:lnSpc>
                          <a:spcPct val="115000"/>
                        </a:lnSpc>
                        <a:spcBef>
                          <a:spcPts val="0"/>
                        </a:spcBef>
                        <a:spcAft>
                          <a:spcPts val="0"/>
                        </a:spcAft>
                      </a:pPr>
                      <a:r>
                        <a:rPr lang="en-US" sz="1800" dirty="0">
                          <a:effectLst/>
                        </a:rPr>
                        <a:t>2</a:t>
                      </a:r>
                      <a:endParaRPr lang="vi-VN" sz="1800" dirty="0">
                        <a:solidFill>
                          <a:schemeClr val="bg2">
                            <a:lumMod val="10000"/>
                          </a:schemeClr>
                        </a:solidFill>
                        <a:effectLst/>
                        <a:latin typeface="Futura Lt BT" panose="020B0402020204020303"/>
                        <a:ea typeface="Times New Roman" panose="02020603050405020304" pitchFamily="18" charset="0"/>
                        <a:cs typeface="Times New Roman" panose="02020603050405020304" pitchFamily="18" charset="0"/>
                      </a:endParaRPr>
                    </a:p>
                  </a:txBody>
                  <a:tcPr marL="46907" marR="46907" marT="0" marB="0" anchor="ctr"/>
                </a:tc>
                <a:tc>
                  <a:txBody>
                    <a:bodyPr/>
                    <a:lstStyle/>
                    <a:p>
                      <a:pPr marL="0" marR="0" algn="l">
                        <a:lnSpc>
                          <a:spcPct val="115000"/>
                        </a:lnSpc>
                        <a:spcBef>
                          <a:spcPts val="0"/>
                        </a:spcBef>
                        <a:spcAft>
                          <a:spcPts val="0"/>
                        </a:spcAft>
                      </a:pPr>
                      <a:r>
                        <a:rPr lang="en-US" sz="1800" dirty="0">
                          <a:effectLst/>
                        </a:rPr>
                        <a:t>Inception</a:t>
                      </a:r>
                      <a:endParaRPr lang="vi-VN" sz="1800" dirty="0">
                        <a:effectLst/>
                        <a:latin typeface="Futura Lt BT" panose="020B0402020204020303"/>
                        <a:ea typeface="Times New Roman" panose="02020603050405020304" pitchFamily="18" charset="0"/>
                        <a:cs typeface="Times New Roman" panose="02020603050405020304" pitchFamily="18" charset="0"/>
                      </a:endParaRPr>
                    </a:p>
                  </a:txBody>
                  <a:tcPr marL="46907" marR="46907" marT="0" marB="0" anchor="ctr"/>
                </a:tc>
                <a:tc>
                  <a:txBody>
                    <a:bodyPr/>
                    <a:lstStyle/>
                    <a:p>
                      <a:pPr marL="0" marR="0" algn="l">
                        <a:lnSpc>
                          <a:spcPct val="115000"/>
                        </a:lnSpc>
                        <a:spcBef>
                          <a:spcPts val="0"/>
                        </a:spcBef>
                        <a:spcAft>
                          <a:spcPts val="0"/>
                        </a:spcAft>
                      </a:pPr>
                      <a:r>
                        <a:rPr lang="en-US" sz="1800">
                          <a:effectLst/>
                        </a:rPr>
                        <a:t>Project plan</a:t>
                      </a:r>
                      <a:endParaRPr lang="vi-VN" sz="1800">
                        <a:effectLst/>
                        <a:latin typeface="Futura Lt BT" panose="020B0402020204020303"/>
                        <a:ea typeface="Times New Roman" panose="02020603050405020304" pitchFamily="18" charset="0"/>
                        <a:cs typeface="Times New Roman" panose="02020603050405020304" pitchFamily="18" charset="0"/>
                      </a:endParaRPr>
                    </a:p>
                  </a:txBody>
                  <a:tcPr marL="46907" marR="46907" marT="0" marB="0" anchor="ctr"/>
                </a:tc>
                <a:tc>
                  <a:txBody>
                    <a:bodyPr/>
                    <a:lstStyle/>
                    <a:p>
                      <a:pPr marL="0" marR="0" algn="ctr">
                        <a:lnSpc>
                          <a:spcPct val="115000"/>
                        </a:lnSpc>
                        <a:spcBef>
                          <a:spcPts val="0"/>
                        </a:spcBef>
                        <a:spcAft>
                          <a:spcPts val="0"/>
                        </a:spcAft>
                      </a:pPr>
                      <a:r>
                        <a:rPr lang="en-US" sz="1800" smtClean="0">
                          <a:effectLst/>
                        </a:rPr>
                        <a:t>26-09-2014</a:t>
                      </a:r>
                      <a:endParaRPr lang="vi-VN" sz="1800" dirty="0">
                        <a:effectLst/>
                        <a:latin typeface="Futura Lt BT" panose="020B0402020204020303"/>
                        <a:ea typeface="Times New Roman" panose="02020603050405020304" pitchFamily="18" charset="0"/>
                        <a:cs typeface="Times New Roman" panose="02020603050405020304" pitchFamily="18" charset="0"/>
                      </a:endParaRPr>
                    </a:p>
                  </a:txBody>
                  <a:tcPr marL="46907" marR="46907" marT="0" marB="0" anchor="ctr"/>
                </a:tc>
                <a:tc>
                  <a:txBody>
                    <a:bodyPr/>
                    <a:lstStyle/>
                    <a:p>
                      <a:pPr marL="0" marR="0" algn="ctr">
                        <a:lnSpc>
                          <a:spcPct val="115000"/>
                        </a:lnSpc>
                        <a:spcBef>
                          <a:spcPts val="0"/>
                        </a:spcBef>
                        <a:spcAft>
                          <a:spcPts val="0"/>
                        </a:spcAft>
                      </a:pPr>
                      <a:r>
                        <a:rPr lang="en-US" sz="1800">
                          <a:effectLst/>
                        </a:rPr>
                        <a:t>Supervisor</a:t>
                      </a:r>
                      <a:endParaRPr lang="vi-VN" sz="1800">
                        <a:effectLst/>
                        <a:latin typeface="Futura Lt BT" panose="020B0402020204020303"/>
                        <a:ea typeface="Times New Roman" panose="02020603050405020304" pitchFamily="18" charset="0"/>
                        <a:cs typeface="Times New Roman" panose="02020603050405020304" pitchFamily="18" charset="0"/>
                      </a:endParaRPr>
                    </a:p>
                  </a:txBody>
                  <a:tcPr marL="46907" marR="46907" marT="0" marB="0" anchor="ctr"/>
                </a:tc>
              </a:tr>
              <a:tr h="507749">
                <a:tc>
                  <a:txBody>
                    <a:bodyPr/>
                    <a:lstStyle/>
                    <a:p>
                      <a:pPr marL="0" marR="0" algn="ctr">
                        <a:lnSpc>
                          <a:spcPct val="115000"/>
                        </a:lnSpc>
                        <a:spcBef>
                          <a:spcPts val="0"/>
                        </a:spcBef>
                        <a:spcAft>
                          <a:spcPts val="0"/>
                        </a:spcAft>
                      </a:pPr>
                      <a:r>
                        <a:rPr lang="en-US" sz="1800" dirty="0">
                          <a:effectLst/>
                        </a:rPr>
                        <a:t>3</a:t>
                      </a:r>
                      <a:endParaRPr lang="vi-VN" sz="1800" dirty="0">
                        <a:solidFill>
                          <a:schemeClr val="bg2">
                            <a:lumMod val="10000"/>
                          </a:schemeClr>
                        </a:solidFill>
                        <a:effectLst/>
                        <a:latin typeface="Futura Lt BT" panose="020B0402020204020303"/>
                        <a:ea typeface="Times New Roman" panose="02020603050405020304" pitchFamily="18" charset="0"/>
                        <a:cs typeface="Times New Roman" panose="02020603050405020304" pitchFamily="18" charset="0"/>
                      </a:endParaRPr>
                    </a:p>
                  </a:txBody>
                  <a:tcPr marL="46907" marR="46907" marT="0" marB="0" anchor="ctr"/>
                </a:tc>
                <a:tc>
                  <a:txBody>
                    <a:bodyPr/>
                    <a:lstStyle/>
                    <a:p>
                      <a:pPr marL="0" marR="0" algn="l">
                        <a:lnSpc>
                          <a:spcPct val="115000"/>
                        </a:lnSpc>
                        <a:spcBef>
                          <a:spcPts val="0"/>
                        </a:spcBef>
                        <a:spcAft>
                          <a:spcPts val="0"/>
                        </a:spcAft>
                      </a:pPr>
                      <a:r>
                        <a:rPr lang="en-US" sz="1800" dirty="0">
                          <a:effectLst/>
                        </a:rPr>
                        <a:t>Inception</a:t>
                      </a:r>
                      <a:endParaRPr lang="vi-VN" sz="1800" dirty="0">
                        <a:effectLst/>
                        <a:latin typeface="Futura Lt BT" panose="020B0402020204020303"/>
                        <a:ea typeface="Times New Roman" panose="02020603050405020304" pitchFamily="18" charset="0"/>
                        <a:cs typeface="Times New Roman" panose="02020603050405020304" pitchFamily="18" charset="0"/>
                      </a:endParaRPr>
                    </a:p>
                  </a:txBody>
                  <a:tcPr marL="46907" marR="46907" marT="0" marB="0" anchor="ctr"/>
                </a:tc>
                <a:tc>
                  <a:txBody>
                    <a:bodyPr/>
                    <a:lstStyle/>
                    <a:p>
                      <a:pPr marL="0" marR="0" algn="l">
                        <a:lnSpc>
                          <a:spcPct val="115000"/>
                        </a:lnSpc>
                        <a:spcBef>
                          <a:spcPts val="0"/>
                        </a:spcBef>
                        <a:spcAft>
                          <a:spcPts val="0"/>
                        </a:spcAft>
                      </a:pPr>
                      <a:r>
                        <a:rPr lang="en-US" sz="1800">
                          <a:effectLst/>
                        </a:rPr>
                        <a:t>Deliver Report No.2</a:t>
                      </a:r>
                      <a:endParaRPr lang="vi-VN" sz="1800">
                        <a:effectLst/>
                        <a:latin typeface="Futura Lt BT" panose="020B0402020204020303"/>
                        <a:ea typeface="Times New Roman" panose="02020603050405020304" pitchFamily="18" charset="0"/>
                        <a:cs typeface="Times New Roman" panose="02020603050405020304" pitchFamily="18" charset="0"/>
                      </a:endParaRPr>
                    </a:p>
                  </a:txBody>
                  <a:tcPr marL="46907" marR="46907" marT="0" marB="0" anchor="ctr"/>
                </a:tc>
                <a:tc>
                  <a:txBody>
                    <a:bodyPr/>
                    <a:lstStyle/>
                    <a:p>
                      <a:pPr marL="0" marR="0" algn="ctr">
                        <a:lnSpc>
                          <a:spcPct val="115000"/>
                        </a:lnSpc>
                        <a:spcBef>
                          <a:spcPts val="0"/>
                        </a:spcBef>
                        <a:spcAft>
                          <a:spcPts val="0"/>
                        </a:spcAft>
                      </a:pPr>
                      <a:r>
                        <a:rPr lang="en-US" sz="1800" smtClean="0">
                          <a:effectLst/>
                        </a:rPr>
                        <a:t>26-09-2014</a:t>
                      </a:r>
                      <a:endParaRPr lang="vi-VN" sz="1800">
                        <a:effectLst/>
                        <a:latin typeface="Futura Lt BT" panose="020B0402020204020303"/>
                        <a:ea typeface="Times New Roman" panose="02020603050405020304" pitchFamily="18" charset="0"/>
                        <a:cs typeface="Times New Roman" panose="02020603050405020304" pitchFamily="18" charset="0"/>
                      </a:endParaRPr>
                    </a:p>
                  </a:txBody>
                  <a:tcPr marL="46907" marR="46907" marT="0" marB="0" anchor="ctr"/>
                </a:tc>
                <a:tc>
                  <a:txBody>
                    <a:bodyPr/>
                    <a:lstStyle/>
                    <a:p>
                      <a:pPr marL="0" marR="0" algn="ctr">
                        <a:lnSpc>
                          <a:spcPct val="115000"/>
                        </a:lnSpc>
                        <a:spcBef>
                          <a:spcPts val="0"/>
                        </a:spcBef>
                        <a:spcAft>
                          <a:spcPts val="0"/>
                        </a:spcAft>
                      </a:pPr>
                      <a:r>
                        <a:rPr lang="en-US" sz="1800" dirty="0">
                          <a:effectLst/>
                        </a:rPr>
                        <a:t>Supervisor</a:t>
                      </a:r>
                      <a:endParaRPr lang="vi-VN" sz="1800" dirty="0">
                        <a:effectLst/>
                        <a:latin typeface="Futura Lt BT" panose="020B0402020204020303"/>
                        <a:ea typeface="Times New Roman" panose="02020603050405020304" pitchFamily="18" charset="0"/>
                        <a:cs typeface="Times New Roman" panose="02020603050405020304" pitchFamily="18" charset="0"/>
                      </a:endParaRPr>
                    </a:p>
                  </a:txBody>
                  <a:tcPr marL="46907" marR="46907" marT="0" marB="0" anchor="ctr"/>
                </a:tc>
              </a:tr>
              <a:tr h="507749">
                <a:tc>
                  <a:txBody>
                    <a:bodyPr/>
                    <a:lstStyle/>
                    <a:p>
                      <a:pPr marL="0" marR="0" algn="ctr">
                        <a:lnSpc>
                          <a:spcPct val="115000"/>
                        </a:lnSpc>
                        <a:spcBef>
                          <a:spcPts val="0"/>
                        </a:spcBef>
                        <a:spcAft>
                          <a:spcPts val="0"/>
                        </a:spcAft>
                      </a:pPr>
                      <a:r>
                        <a:rPr lang="en-US" sz="1800" dirty="0" smtClean="0">
                          <a:effectLst/>
                        </a:rPr>
                        <a:t>4</a:t>
                      </a:r>
                      <a:endParaRPr lang="vi-VN" sz="1800" dirty="0">
                        <a:solidFill>
                          <a:schemeClr val="bg2">
                            <a:lumMod val="10000"/>
                          </a:schemeClr>
                        </a:solidFill>
                        <a:effectLst/>
                        <a:latin typeface="Futura Lt BT" panose="020B0402020204020303"/>
                        <a:ea typeface="Times New Roman" panose="02020603050405020304" pitchFamily="18" charset="0"/>
                        <a:cs typeface="Times New Roman" panose="02020603050405020304" pitchFamily="18" charset="0"/>
                      </a:endParaRPr>
                    </a:p>
                  </a:txBody>
                  <a:tcPr marL="46907" marR="46907" marT="0" marB="0" anchor="ctr"/>
                </a:tc>
                <a:tc>
                  <a:txBody>
                    <a:bodyPr/>
                    <a:lstStyle/>
                    <a:p>
                      <a:pPr marL="0" marR="0" algn="l">
                        <a:lnSpc>
                          <a:spcPct val="115000"/>
                        </a:lnSpc>
                        <a:spcBef>
                          <a:spcPts val="0"/>
                        </a:spcBef>
                        <a:spcAft>
                          <a:spcPts val="0"/>
                        </a:spcAft>
                      </a:pPr>
                      <a:r>
                        <a:rPr lang="en-US" sz="1800" dirty="0">
                          <a:effectLst/>
                        </a:rPr>
                        <a:t>Elaboration</a:t>
                      </a:r>
                      <a:endParaRPr lang="vi-VN" sz="1800" dirty="0">
                        <a:effectLst/>
                        <a:latin typeface="Futura Lt BT" panose="020B0402020204020303"/>
                        <a:ea typeface="Times New Roman" panose="02020603050405020304" pitchFamily="18" charset="0"/>
                        <a:cs typeface="Times New Roman" panose="02020603050405020304" pitchFamily="18" charset="0"/>
                      </a:endParaRPr>
                    </a:p>
                  </a:txBody>
                  <a:tcPr marL="46907" marR="46907" marT="0" marB="0" anchor="ctr"/>
                </a:tc>
                <a:tc>
                  <a:txBody>
                    <a:bodyPr/>
                    <a:lstStyle/>
                    <a:p>
                      <a:pPr marL="0" marR="0" algn="l">
                        <a:lnSpc>
                          <a:spcPct val="115000"/>
                        </a:lnSpc>
                        <a:spcBef>
                          <a:spcPts val="0"/>
                        </a:spcBef>
                        <a:spcAft>
                          <a:spcPts val="0"/>
                        </a:spcAft>
                      </a:pPr>
                      <a:r>
                        <a:rPr lang="en-US" sz="1800">
                          <a:effectLst/>
                        </a:rPr>
                        <a:t>Deliver Report No.3</a:t>
                      </a:r>
                      <a:endParaRPr lang="vi-VN" sz="1800">
                        <a:effectLst/>
                        <a:latin typeface="Futura Lt BT" panose="020B0402020204020303"/>
                        <a:ea typeface="Times New Roman" panose="02020603050405020304" pitchFamily="18" charset="0"/>
                        <a:cs typeface="Times New Roman" panose="02020603050405020304" pitchFamily="18" charset="0"/>
                      </a:endParaRPr>
                    </a:p>
                  </a:txBody>
                  <a:tcPr marL="46907" marR="46907" marT="0" marB="0" anchor="ctr"/>
                </a:tc>
                <a:tc>
                  <a:txBody>
                    <a:bodyPr/>
                    <a:lstStyle/>
                    <a:p>
                      <a:pPr marL="0" marR="0" algn="ctr">
                        <a:lnSpc>
                          <a:spcPct val="115000"/>
                        </a:lnSpc>
                        <a:spcBef>
                          <a:spcPts val="0"/>
                        </a:spcBef>
                        <a:spcAft>
                          <a:spcPts val="0"/>
                        </a:spcAft>
                      </a:pPr>
                      <a:r>
                        <a:rPr lang="en-US" sz="1800" smtClean="0">
                          <a:effectLst/>
                        </a:rPr>
                        <a:t>13-10-2014</a:t>
                      </a:r>
                      <a:endParaRPr lang="vi-VN" sz="1800">
                        <a:effectLst/>
                        <a:latin typeface="Futura Lt BT" panose="020B0402020204020303"/>
                        <a:ea typeface="Times New Roman" panose="02020603050405020304" pitchFamily="18" charset="0"/>
                        <a:cs typeface="Times New Roman" panose="02020603050405020304" pitchFamily="18" charset="0"/>
                      </a:endParaRPr>
                    </a:p>
                  </a:txBody>
                  <a:tcPr marL="46907" marR="46907" marT="0" marB="0" anchor="ctr"/>
                </a:tc>
                <a:tc>
                  <a:txBody>
                    <a:bodyPr/>
                    <a:lstStyle/>
                    <a:p>
                      <a:pPr marL="0" marR="0" algn="ctr">
                        <a:lnSpc>
                          <a:spcPct val="115000"/>
                        </a:lnSpc>
                        <a:spcBef>
                          <a:spcPts val="0"/>
                        </a:spcBef>
                        <a:spcAft>
                          <a:spcPts val="0"/>
                        </a:spcAft>
                      </a:pPr>
                      <a:r>
                        <a:rPr lang="en-US" sz="1800" dirty="0">
                          <a:effectLst/>
                        </a:rPr>
                        <a:t>Supervisor</a:t>
                      </a:r>
                      <a:endParaRPr lang="vi-VN" sz="1800" dirty="0">
                        <a:effectLst/>
                        <a:latin typeface="Futura Lt BT" panose="020B0402020204020303"/>
                        <a:ea typeface="Times New Roman" panose="02020603050405020304" pitchFamily="18" charset="0"/>
                        <a:cs typeface="Times New Roman" panose="02020603050405020304" pitchFamily="18" charset="0"/>
                      </a:endParaRPr>
                    </a:p>
                  </a:txBody>
                  <a:tcPr marL="46907" marR="46907" marT="0" marB="0" anchor="ctr"/>
                </a:tc>
              </a:tr>
              <a:tr h="507749">
                <a:tc>
                  <a:txBody>
                    <a:bodyPr/>
                    <a:lstStyle/>
                    <a:p>
                      <a:pPr marL="0" marR="0" algn="ctr">
                        <a:lnSpc>
                          <a:spcPct val="115000"/>
                        </a:lnSpc>
                        <a:spcBef>
                          <a:spcPts val="0"/>
                        </a:spcBef>
                        <a:spcAft>
                          <a:spcPts val="0"/>
                        </a:spcAft>
                      </a:pPr>
                      <a:r>
                        <a:rPr lang="en-US" sz="1800" dirty="0" smtClean="0">
                          <a:effectLst/>
                        </a:rPr>
                        <a:t>5</a:t>
                      </a:r>
                      <a:endParaRPr lang="vi-VN" sz="1800" dirty="0">
                        <a:solidFill>
                          <a:schemeClr val="bg2">
                            <a:lumMod val="10000"/>
                          </a:schemeClr>
                        </a:solidFill>
                        <a:effectLst/>
                        <a:latin typeface="Futura Lt BT" panose="020B0402020204020303"/>
                        <a:ea typeface="Times New Roman" panose="02020603050405020304" pitchFamily="18" charset="0"/>
                        <a:cs typeface="Times New Roman" panose="02020603050405020304" pitchFamily="18" charset="0"/>
                      </a:endParaRPr>
                    </a:p>
                  </a:txBody>
                  <a:tcPr marL="46907" marR="46907" marT="0" marB="0" anchor="ctr"/>
                </a:tc>
                <a:tc>
                  <a:txBody>
                    <a:bodyPr/>
                    <a:lstStyle/>
                    <a:p>
                      <a:pPr marL="0" marR="0" algn="l">
                        <a:lnSpc>
                          <a:spcPct val="115000"/>
                        </a:lnSpc>
                        <a:spcBef>
                          <a:spcPts val="0"/>
                        </a:spcBef>
                        <a:spcAft>
                          <a:spcPts val="0"/>
                        </a:spcAft>
                      </a:pPr>
                      <a:r>
                        <a:rPr lang="en-US" sz="1800">
                          <a:effectLst/>
                        </a:rPr>
                        <a:t>Elaboration</a:t>
                      </a:r>
                      <a:endParaRPr lang="vi-VN" sz="1800">
                        <a:effectLst/>
                        <a:latin typeface="Futura Lt BT" panose="020B0402020204020303"/>
                        <a:ea typeface="Times New Roman" panose="02020603050405020304" pitchFamily="18" charset="0"/>
                        <a:cs typeface="Times New Roman" panose="02020603050405020304" pitchFamily="18" charset="0"/>
                      </a:endParaRPr>
                    </a:p>
                  </a:txBody>
                  <a:tcPr marL="46907" marR="46907" marT="0" marB="0" anchor="ctr"/>
                </a:tc>
                <a:tc>
                  <a:txBody>
                    <a:bodyPr/>
                    <a:lstStyle/>
                    <a:p>
                      <a:pPr marL="0" marR="0" algn="l">
                        <a:lnSpc>
                          <a:spcPct val="115000"/>
                        </a:lnSpc>
                        <a:spcBef>
                          <a:spcPts val="0"/>
                        </a:spcBef>
                        <a:spcAft>
                          <a:spcPts val="0"/>
                        </a:spcAft>
                      </a:pPr>
                      <a:r>
                        <a:rPr lang="en-US" sz="1800" dirty="0">
                          <a:effectLst/>
                        </a:rPr>
                        <a:t>Deliver Report No.4</a:t>
                      </a:r>
                      <a:endParaRPr lang="vi-VN" sz="1800" dirty="0">
                        <a:effectLst/>
                        <a:latin typeface="Futura Lt BT" panose="020B0402020204020303"/>
                        <a:ea typeface="Times New Roman" panose="02020603050405020304" pitchFamily="18" charset="0"/>
                        <a:cs typeface="Times New Roman" panose="02020603050405020304" pitchFamily="18" charset="0"/>
                      </a:endParaRPr>
                    </a:p>
                  </a:txBody>
                  <a:tcPr marL="46907" marR="46907" marT="0" marB="0" anchor="ctr"/>
                </a:tc>
                <a:tc>
                  <a:txBody>
                    <a:bodyPr/>
                    <a:lstStyle/>
                    <a:p>
                      <a:pPr marL="0" marR="0" algn="ctr">
                        <a:lnSpc>
                          <a:spcPct val="115000"/>
                        </a:lnSpc>
                        <a:spcBef>
                          <a:spcPts val="0"/>
                        </a:spcBef>
                        <a:spcAft>
                          <a:spcPts val="0"/>
                        </a:spcAft>
                      </a:pPr>
                      <a:r>
                        <a:rPr lang="en-US" sz="1800" smtClean="0">
                          <a:effectLst/>
                        </a:rPr>
                        <a:t>24-10-2014</a:t>
                      </a:r>
                      <a:endParaRPr lang="vi-VN" sz="1800">
                        <a:effectLst/>
                        <a:latin typeface="Futura Lt BT" panose="020B0402020204020303"/>
                        <a:ea typeface="Times New Roman" panose="02020603050405020304" pitchFamily="18" charset="0"/>
                        <a:cs typeface="Times New Roman" panose="02020603050405020304" pitchFamily="18" charset="0"/>
                      </a:endParaRPr>
                    </a:p>
                  </a:txBody>
                  <a:tcPr marL="46907" marR="46907" marT="0" marB="0" anchor="ctr"/>
                </a:tc>
                <a:tc>
                  <a:txBody>
                    <a:bodyPr/>
                    <a:lstStyle/>
                    <a:p>
                      <a:pPr marL="0" marR="0" algn="ctr">
                        <a:lnSpc>
                          <a:spcPct val="115000"/>
                        </a:lnSpc>
                        <a:spcBef>
                          <a:spcPts val="0"/>
                        </a:spcBef>
                        <a:spcAft>
                          <a:spcPts val="0"/>
                        </a:spcAft>
                      </a:pPr>
                      <a:r>
                        <a:rPr lang="en-US" sz="1800" dirty="0">
                          <a:effectLst/>
                        </a:rPr>
                        <a:t>Supervisor</a:t>
                      </a:r>
                      <a:endParaRPr lang="vi-VN" sz="1800" dirty="0">
                        <a:effectLst/>
                        <a:latin typeface="Futura Lt BT" panose="020B0402020204020303"/>
                        <a:ea typeface="Times New Roman" panose="02020603050405020304" pitchFamily="18" charset="0"/>
                        <a:cs typeface="Times New Roman" panose="02020603050405020304" pitchFamily="18" charset="0"/>
                      </a:endParaRPr>
                    </a:p>
                  </a:txBody>
                  <a:tcPr marL="46907" marR="46907" marT="0" marB="0" anchor="ctr"/>
                </a:tc>
              </a:tr>
              <a:tr h="507749">
                <a:tc>
                  <a:txBody>
                    <a:bodyPr/>
                    <a:lstStyle/>
                    <a:p>
                      <a:pPr marL="0" marR="0" algn="ctr">
                        <a:lnSpc>
                          <a:spcPct val="115000"/>
                        </a:lnSpc>
                        <a:spcBef>
                          <a:spcPts val="0"/>
                        </a:spcBef>
                        <a:spcAft>
                          <a:spcPts val="0"/>
                        </a:spcAft>
                      </a:pPr>
                      <a:r>
                        <a:rPr lang="en-US" sz="1800" dirty="0" smtClean="0">
                          <a:effectLst/>
                        </a:rPr>
                        <a:t>6</a:t>
                      </a:r>
                      <a:endParaRPr lang="vi-VN" sz="1800" dirty="0">
                        <a:solidFill>
                          <a:schemeClr val="bg2">
                            <a:lumMod val="10000"/>
                          </a:schemeClr>
                        </a:solidFill>
                        <a:effectLst/>
                        <a:latin typeface="Futura Lt BT" panose="020B0402020204020303"/>
                        <a:ea typeface="Times New Roman" panose="02020603050405020304" pitchFamily="18" charset="0"/>
                        <a:cs typeface="Times New Roman" panose="02020603050405020304" pitchFamily="18" charset="0"/>
                      </a:endParaRPr>
                    </a:p>
                  </a:txBody>
                  <a:tcPr marL="46907" marR="46907" marT="0" marB="0" anchor="ctr"/>
                </a:tc>
                <a:tc>
                  <a:txBody>
                    <a:bodyPr/>
                    <a:lstStyle/>
                    <a:p>
                      <a:pPr marL="0" marR="0" algn="l">
                        <a:lnSpc>
                          <a:spcPct val="115000"/>
                        </a:lnSpc>
                        <a:spcBef>
                          <a:spcPts val="0"/>
                        </a:spcBef>
                        <a:spcAft>
                          <a:spcPts val="0"/>
                        </a:spcAft>
                      </a:pPr>
                      <a:r>
                        <a:rPr lang="en-US" sz="1800">
                          <a:effectLst/>
                        </a:rPr>
                        <a:t>Construction</a:t>
                      </a:r>
                      <a:endParaRPr lang="vi-VN" sz="1800">
                        <a:effectLst/>
                        <a:latin typeface="Futura Lt BT" panose="020B0402020204020303"/>
                        <a:ea typeface="Times New Roman" panose="02020603050405020304" pitchFamily="18" charset="0"/>
                        <a:cs typeface="Times New Roman" panose="02020603050405020304" pitchFamily="18" charset="0"/>
                      </a:endParaRPr>
                    </a:p>
                  </a:txBody>
                  <a:tcPr marL="46907" marR="46907" marT="0" marB="0" anchor="ctr"/>
                </a:tc>
                <a:tc>
                  <a:txBody>
                    <a:bodyPr/>
                    <a:lstStyle/>
                    <a:p>
                      <a:pPr marL="0" marR="0" algn="l">
                        <a:lnSpc>
                          <a:spcPct val="115000"/>
                        </a:lnSpc>
                        <a:spcBef>
                          <a:spcPts val="0"/>
                        </a:spcBef>
                        <a:spcAft>
                          <a:spcPts val="0"/>
                        </a:spcAft>
                      </a:pPr>
                      <a:r>
                        <a:rPr lang="en-US" sz="1800" dirty="0">
                          <a:effectLst/>
                        </a:rPr>
                        <a:t>Complete Coding</a:t>
                      </a:r>
                      <a:endParaRPr lang="vi-VN" sz="1800" dirty="0">
                        <a:effectLst/>
                        <a:latin typeface="Futura Lt BT" panose="020B0402020204020303"/>
                        <a:ea typeface="Times New Roman" panose="02020603050405020304" pitchFamily="18" charset="0"/>
                        <a:cs typeface="Times New Roman" panose="02020603050405020304" pitchFamily="18" charset="0"/>
                      </a:endParaRPr>
                    </a:p>
                  </a:txBody>
                  <a:tcPr marL="46907" marR="46907" marT="0" marB="0" anchor="ctr"/>
                </a:tc>
                <a:tc>
                  <a:txBody>
                    <a:bodyPr/>
                    <a:lstStyle/>
                    <a:p>
                      <a:pPr marL="0" marR="0" algn="ctr">
                        <a:lnSpc>
                          <a:spcPct val="115000"/>
                        </a:lnSpc>
                        <a:spcBef>
                          <a:spcPts val="0"/>
                        </a:spcBef>
                        <a:spcAft>
                          <a:spcPts val="0"/>
                        </a:spcAft>
                      </a:pPr>
                      <a:r>
                        <a:rPr lang="en-US" sz="1800" smtClean="0">
                          <a:effectLst/>
                        </a:rPr>
                        <a:t>5-12-2014</a:t>
                      </a:r>
                      <a:endParaRPr lang="vi-VN" sz="1800">
                        <a:effectLst/>
                        <a:latin typeface="Futura Lt BT" panose="020B0402020204020303"/>
                        <a:ea typeface="Times New Roman" panose="02020603050405020304" pitchFamily="18" charset="0"/>
                        <a:cs typeface="Times New Roman" panose="02020603050405020304" pitchFamily="18" charset="0"/>
                      </a:endParaRPr>
                    </a:p>
                  </a:txBody>
                  <a:tcPr marL="46907" marR="46907" marT="0" marB="0" anchor="ctr"/>
                </a:tc>
                <a:tc>
                  <a:txBody>
                    <a:bodyPr/>
                    <a:lstStyle/>
                    <a:p>
                      <a:pPr marL="0" marR="0" algn="ctr">
                        <a:lnSpc>
                          <a:spcPct val="115000"/>
                        </a:lnSpc>
                        <a:spcBef>
                          <a:spcPts val="0"/>
                        </a:spcBef>
                        <a:spcAft>
                          <a:spcPts val="0"/>
                        </a:spcAft>
                      </a:pPr>
                      <a:r>
                        <a:rPr lang="en-US" sz="1800" dirty="0">
                          <a:effectLst/>
                        </a:rPr>
                        <a:t>Supervisor</a:t>
                      </a:r>
                      <a:endParaRPr lang="vi-VN" sz="1800" dirty="0">
                        <a:effectLst/>
                        <a:latin typeface="Futura Lt BT" panose="020B0402020204020303"/>
                        <a:ea typeface="Times New Roman" panose="02020603050405020304" pitchFamily="18" charset="0"/>
                        <a:cs typeface="Times New Roman" panose="02020603050405020304" pitchFamily="18" charset="0"/>
                      </a:endParaRPr>
                    </a:p>
                  </a:txBody>
                  <a:tcPr marL="46907" marR="46907" marT="0" marB="0" anchor="ctr"/>
                </a:tc>
              </a:tr>
              <a:tr h="507749">
                <a:tc>
                  <a:txBody>
                    <a:bodyPr/>
                    <a:lstStyle/>
                    <a:p>
                      <a:pPr marL="0" marR="0" algn="ctr">
                        <a:lnSpc>
                          <a:spcPct val="115000"/>
                        </a:lnSpc>
                        <a:spcBef>
                          <a:spcPts val="0"/>
                        </a:spcBef>
                        <a:spcAft>
                          <a:spcPts val="0"/>
                        </a:spcAft>
                      </a:pPr>
                      <a:r>
                        <a:rPr lang="en-US" sz="1800" dirty="0" smtClean="0">
                          <a:effectLst/>
                        </a:rPr>
                        <a:t>7</a:t>
                      </a:r>
                      <a:endParaRPr lang="vi-VN" sz="1800" dirty="0">
                        <a:solidFill>
                          <a:schemeClr val="bg2">
                            <a:lumMod val="10000"/>
                          </a:schemeClr>
                        </a:solidFill>
                        <a:effectLst/>
                        <a:latin typeface="Futura Lt BT" panose="020B0402020204020303"/>
                        <a:ea typeface="Times New Roman" panose="02020603050405020304" pitchFamily="18" charset="0"/>
                        <a:cs typeface="Times New Roman" panose="02020603050405020304" pitchFamily="18" charset="0"/>
                      </a:endParaRPr>
                    </a:p>
                  </a:txBody>
                  <a:tcPr marL="46907" marR="46907" marT="0" marB="0" anchor="ctr"/>
                </a:tc>
                <a:tc>
                  <a:txBody>
                    <a:bodyPr/>
                    <a:lstStyle/>
                    <a:p>
                      <a:pPr marL="0" marR="0" algn="l">
                        <a:lnSpc>
                          <a:spcPct val="115000"/>
                        </a:lnSpc>
                        <a:spcBef>
                          <a:spcPts val="0"/>
                        </a:spcBef>
                        <a:spcAft>
                          <a:spcPts val="0"/>
                        </a:spcAft>
                      </a:pPr>
                      <a:r>
                        <a:rPr lang="en-US" sz="1800">
                          <a:effectLst/>
                        </a:rPr>
                        <a:t>Construction</a:t>
                      </a:r>
                      <a:endParaRPr lang="vi-VN" sz="1800">
                        <a:effectLst/>
                        <a:latin typeface="Futura Lt BT" panose="020B0402020204020303"/>
                        <a:ea typeface="Times New Roman" panose="02020603050405020304" pitchFamily="18" charset="0"/>
                        <a:cs typeface="Times New Roman" panose="02020603050405020304" pitchFamily="18" charset="0"/>
                      </a:endParaRPr>
                    </a:p>
                  </a:txBody>
                  <a:tcPr marL="46907" marR="46907" marT="0" marB="0" anchor="ctr"/>
                </a:tc>
                <a:tc>
                  <a:txBody>
                    <a:bodyPr/>
                    <a:lstStyle/>
                    <a:p>
                      <a:pPr marL="0" marR="0" algn="l">
                        <a:lnSpc>
                          <a:spcPct val="115000"/>
                        </a:lnSpc>
                        <a:spcBef>
                          <a:spcPts val="0"/>
                        </a:spcBef>
                        <a:spcAft>
                          <a:spcPts val="0"/>
                        </a:spcAft>
                      </a:pPr>
                      <a:r>
                        <a:rPr lang="en-US" sz="1800" dirty="0">
                          <a:effectLst/>
                        </a:rPr>
                        <a:t>Deliver Report No.5</a:t>
                      </a:r>
                      <a:endParaRPr lang="vi-VN" sz="1800" dirty="0">
                        <a:effectLst/>
                        <a:latin typeface="Futura Lt BT" panose="020B0402020204020303"/>
                        <a:ea typeface="Times New Roman" panose="02020603050405020304" pitchFamily="18" charset="0"/>
                        <a:cs typeface="Times New Roman" panose="02020603050405020304" pitchFamily="18" charset="0"/>
                      </a:endParaRPr>
                    </a:p>
                  </a:txBody>
                  <a:tcPr marL="46907" marR="46907" marT="0" marB="0" anchor="ctr"/>
                </a:tc>
                <a:tc>
                  <a:txBody>
                    <a:bodyPr/>
                    <a:lstStyle/>
                    <a:p>
                      <a:pPr marL="0" marR="0" algn="ctr">
                        <a:lnSpc>
                          <a:spcPct val="115000"/>
                        </a:lnSpc>
                        <a:spcBef>
                          <a:spcPts val="0"/>
                        </a:spcBef>
                        <a:spcAft>
                          <a:spcPts val="0"/>
                        </a:spcAft>
                      </a:pPr>
                      <a:r>
                        <a:rPr lang="en-US" sz="1800" smtClean="0">
                          <a:effectLst/>
                        </a:rPr>
                        <a:t>5-11-2014</a:t>
                      </a:r>
                      <a:endParaRPr lang="vi-VN" sz="1800">
                        <a:effectLst/>
                        <a:latin typeface="Futura Lt BT" panose="020B0402020204020303"/>
                        <a:ea typeface="Times New Roman" panose="02020603050405020304" pitchFamily="18" charset="0"/>
                        <a:cs typeface="Times New Roman" panose="02020603050405020304" pitchFamily="18" charset="0"/>
                      </a:endParaRPr>
                    </a:p>
                  </a:txBody>
                  <a:tcPr marL="46907" marR="46907" marT="0" marB="0" anchor="ctr"/>
                </a:tc>
                <a:tc>
                  <a:txBody>
                    <a:bodyPr/>
                    <a:lstStyle/>
                    <a:p>
                      <a:pPr marL="0" marR="0" algn="ctr">
                        <a:lnSpc>
                          <a:spcPct val="115000"/>
                        </a:lnSpc>
                        <a:spcBef>
                          <a:spcPts val="0"/>
                        </a:spcBef>
                        <a:spcAft>
                          <a:spcPts val="0"/>
                        </a:spcAft>
                      </a:pPr>
                      <a:r>
                        <a:rPr lang="en-US" sz="1800" dirty="0">
                          <a:effectLst/>
                        </a:rPr>
                        <a:t>Supervisor</a:t>
                      </a:r>
                      <a:endParaRPr lang="vi-VN" sz="1800" dirty="0">
                        <a:effectLst/>
                        <a:latin typeface="Futura Lt BT" panose="020B0402020204020303"/>
                        <a:ea typeface="Times New Roman" panose="02020603050405020304" pitchFamily="18" charset="0"/>
                        <a:cs typeface="Times New Roman" panose="02020603050405020304" pitchFamily="18" charset="0"/>
                      </a:endParaRPr>
                    </a:p>
                  </a:txBody>
                  <a:tcPr marL="46907" marR="46907" marT="0" marB="0" anchor="ctr"/>
                </a:tc>
              </a:tr>
              <a:tr h="507749">
                <a:tc>
                  <a:txBody>
                    <a:bodyPr/>
                    <a:lstStyle/>
                    <a:p>
                      <a:pPr marL="0" marR="0" algn="ctr">
                        <a:lnSpc>
                          <a:spcPct val="115000"/>
                        </a:lnSpc>
                        <a:spcBef>
                          <a:spcPts val="0"/>
                        </a:spcBef>
                        <a:spcAft>
                          <a:spcPts val="0"/>
                        </a:spcAft>
                      </a:pPr>
                      <a:r>
                        <a:rPr lang="en-US" sz="1800" dirty="0" smtClean="0">
                          <a:effectLst/>
                        </a:rPr>
                        <a:t>8</a:t>
                      </a:r>
                      <a:endParaRPr lang="vi-VN" sz="1800" dirty="0">
                        <a:solidFill>
                          <a:schemeClr val="bg2">
                            <a:lumMod val="10000"/>
                          </a:schemeClr>
                        </a:solidFill>
                        <a:effectLst/>
                        <a:latin typeface="Futura Lt BT" panose="020B0402020204020303"/>
                        <a:ea typeface="Times New Roman" panose="02020603050405020304" pitchFamily="18" charset="0"/>
                        <a:cs typeface="Times New Roman" panose="02020603050405020304" pitchFamily="18" charset="0"/>
                      </a:endParaRPr>
                    </a:p>
                  </a:txBody>
                  <a:tcPr marL="46907" marR="46907" marT="0" marB="0" anchor="ctr"/>
                </a:tc>
                <a:tc>
                  <a:txBody>
                    <a:bodyPr/>
                    <a:lstStyle/>
                    <a:p>
                      <a:pPr marL="0" marR="0" algn="l">
                        <a:lnSpc>
                          <a:spcPct val="115000"/>
                        </a:lnSpc>
                        <a:spcBef>
                          <a:spcPts val="0"/>
                        </a:spcBef>
                        <a:spcAft>
                          <a:spcPts val="0"/>
                        </a:spcAft>
                      </a:pPr>
                      <a:r>
                        <a:rPr lang="en-US" sz="1800">
                          <a:effectLst/>
                        </a:rPr>
                        <a:t>Construction</a:t>
                      </a:r>
                      <a:endParaRPr lang="vi-VN" sz="1800">
                        <a:effectLst/>
                        <a:latin typeface="Futura Lt BT" panose="020B0402020204020303"/>
                        <a:ea typeface="Times New Roman" panose="02020603050405020304" pitchFamily="18" charset="0"/>
                        <a:cs typeface="Times New Roman" panose="02020603050405020304" pitchFamily="18" charset="0"/>
                      </a:endParaRPr>
                    </a:p>
                  </a:txBody>
                  <a:tcPr marL="46907" marR="46907" marT="0" marB="0" anchor="ctr"/>
                </a:tc>
                <a:tc>
                  <a:txBody>
                    <a:bodyPr/>
                    <a:lstStyle/>
                    <a:p>
                      <a:pPr marL="0" marR="0" algn="l">
                        <a:lnSpc>
                          <a:spcPct val="115000"/>
                        </a:lnSpc>
                        <a:spcBef>
                          <a:spcPts val="0"/>
                        </a:spcBef>
                        <a:spcAft>
                          <a:spcPts val="0"/>
                        </a:spcAft>
                      </a:pPr>
                      <a:r>
                        <a:rPr lang="en-US" sz="1800" dirty="0">
                          <a:effectLst/>
                        </a:rPr>
                        <a:t>Deliver Report No.6</a:t>
                      </a:r>
                      <a:endParaRPr lang="vi-VN" sz="1800" dirty="0">
                        <a:effectLst/>
                        <a:latin typeface="Futura Lt BT" panose="020B0402020204020303"/>
                        <a:ea typeface="Times New Roman" panose="02020603050405020304" pitchFamily="18" charset="0"/>
                        <a:cs typeface="Times New Roman" panose="02020603050405020304" pitchFamily="18" charset="0"/>
                      </a:endParaRPr>
                    </a:p>
                  </a:txBody>
                  <a:tcPr marL="46907" marR="46907" marT="0" marB="0" anchor="ctr"/>
                </a:tc>
                <a:tc>
                  <a:txBody>
                    <a:bodyPr/>
                    <a:lstStyle/>
                    <a:p>
                      <a:pPr marL="0" marR="0" algn="ctr">
                        <a:lnSpc>
                          <a:spcPct val="115000"/>
                        </a:lnSpc>
                        <a:spcBef>
                          <a:spcPts val="0"/>
                        </a:spcBef>
                        <a:spcAft>
                          <a:spcPts val="0"/>
                        </a:spcAft>
                      </a:pPr>
                      <a:r>
                        <a:rPr lang="en-US" sz="1800" smtClean="0">
                          <a:effectLst/>
                        </a:rPr>
                        <a:t>3-12-2014</a:t>
                      </a:r>
                      <a:endParaRPr lang="vi-VN" sz="1800">
                        <a:effectLst/>
                        <a:latin typeface="Futura Lt BT" panose="020B0402020204020303"/>
                        <a:ea typeface="Times New Roman" panose="02020603050405020304" pitchFamily="18" charset="0"/>
                        <a:cs typeface="Times New Roman" panose="02020603050405020304" pitchFamily="18" charset="0"/>
                      </a:endParaRPr>
                    </a:p>
                  </a:txBody>
                  <a:tcPr marL="46907" marR="46907" marT="0" marB="0" anchor="ctr"/>
                </a:tc>
                <a:tc>
                  <a:txBody>
                    <a:bodyPr/>
                    <a:lstStyle/>
                    <a:p>
                      <a:pPr marL="0" marR="0" algn="ctr">
                        <a:lnSpc>
                          <a:spcPct val="115000"/>
                        </a:lnSpc>
                        <a:spcBef>
                          <a:spcPts val="0"/>
                        </a:spcBef>
                        <a:spcAft>
                          <a:spcPts val="0"/>
                        </a:spcAft>
                      </a:pPr>
                      <a:r>
                        <a:rPr lang="en-US" sz="1800" dirty="0">
                          <a:effectLst/>
                        </a:rPr>
                        <a:t>Supervisor</a:t>
                      </a:r>
                      <a:endParaRPr lang="vi-VN" sz="1800" dirty="0">
                        <a:effectLst/>
                        <a:latin typeface="Futura Lt BT" panose="020B0402020204020303"/>
                        <a:ea typeface="Times New Roman" panose="02020603050405020304" pitchFamily="18" charset="0"/>
                        <a:cs typeface="Times New Roman" panose="02020603050405020304" pitchFamily="18" charset="0"/>
                      </a:endParaRPr>
                    </a:p>
                  </a:txBody>
                  <a:tcPr marL="46907" marR="46907" marT="0" marB="0" anchor="ctr"/>
                </a:tc>
              </a:tr>
              <a:tr h="761623">
                <a:tc>
                  <a:txBody>
                    <a:bodyPr/>
                    <a:lstStyle/>
                    <a:p>
                      <a:pPr marL="0" marR="0" algn="ctr">
                        <a:lnSpc>
                          <a:spcPct val="115000"/>
                        </a:lnSpc>
                        <a:spcBef>
                          <a:spcPts val="0"/>
                        </a:spcBef>
                        <a:spcAft>
                          <a:spcPts val="0"/>
                        </a:spcAft>
                      </a:pPr>
                      <a:r>
                        <a:rPr lang="en-US" sz="1800" dirty="0" smtClean="0">
                          <a:effectLst/>
                        </a:rPr>
                        <a:t>9</a:t>
                      </a:r>
                      <a:endParaRPr lang="vi-VN" sz="1800" dirty="0">
                        <a:solidFill>
                          <a:schemeClr val="bg2">
                            <a:lumMod val="10000"/>
                          </a:schemeClr>
                        </a:solidFill>
                        <a:effectLst/>
                        <a:latin typeface="Futura Lt BT" panose="020B0402020204020303"/>
                        <a:ea typeface="Times New Roman" panose="02020603050405020304" pitchFamily="18" charset="0"/>
                        <a:cs typeface="Times New Roman" panose="02020603050405020304" pitchFamily="18" charset="0"/>
                      </a:endParaRPr>
                    </a:p>
                  </a:txBody>
                  <a:tcPr marL="46907" marR="46907" marT="0" marB="0" anchor="ctr"/>
                </a:tc>
                <a:tc>
                  <a:txBody>
                    <a:bodyPr/>
                    <a:lstStyle/>
                    <a:p>
                      <a:pPr marL="0" marR="0" algn="l">
                        <a:lnSpc>
                          <a:spcPct val="115000"/>
                        </a:lnSpc>
                        <a:spcBef>
                          <a:spcPts val="0"/>
                        </a:spcBef>
                        <a:spcAft>
                          <a:spcPts val="0"/>
                        </a:spcAft>
                      </a:pPr>
                      <a:r>
                        <a:rPr lang="en-US" sz="1800">
                          <a:effectLst/>
                        </a:rPr>
                        <a:t>Transition</a:t>
                      </a:r>
                      <a:endParaRPr lang="vi-VN" sz="1800">
                        <a:effectLst/>
                        <a:latin typeface="Futura Lt BT" panose="020B0402020204020303"/>
                        <a:ea typeface="Times New Roman" panose="02020603050405020304" pitchFamily="18" charset="0"/>
                        <a:cs typeface="Times New Roman" panose="02020603050405020304" pitchFamily="18" charset="0"/>
                      </a:endParaRPr>
                    </a:p>
                  </a:txBody>
                  <a:tcPr marL="46907" marR="46907" marT="0" marB="0" anchor="ctr"/>
                </a:tc>
                <a:tc>
                  <a:txBody>
                    <a:bodyPr/>
                    <a:lstStyle/>
                    <a:p>
                      <a:pPr marL="0" marR="0" algn="l">
                        <a:lnSpc>
                          <a:spcPct val="115000"/>
                        </a:lnSpc>
                        <a:spcBef>
                          <a:spcPts val="0"/>
                        </a:spcBef>
                        <a:spcAft>
                          <a:spcPts val="0"/>
                        </a:spcAft>
                      </a:pPr>
                      <a:r>
                        <a:rPr lang="en-US" sz="1800" dirty="0">
                          <a:effectLst/>
                        </a:rPr>
                        <a:t>The last Document and CD source code</a:t>
                      </a:r>
                      <a:endParaRPr lang="vi-VN" sz="1800" dirty="0">
                        <a:effectLst/>
                        <a:latin typeface="Futura Lt BT" panose="020B0402020204020303"/>
                        <a:ea typeface="Times New Roman" panose="02020603050405020304" pitchFamily="18" charset="0"/>
                        <a:cs typeface="Times New Roman" panose="02020603050405020304" pitchFamily="18" charset="0"/>
                      </a:endParaRPr>
                    </a:p>
                  </a:txBody>
                  <a:tcPr marL="46907" marR="46907" marT="0" marB="0" anchor="ctr"/>
                </a:tc>
                <a:tc>
                  <a:txBody>
                    <a:bodyPr/>
                    <a:lstStyle/>
                    <a:p>
                      <a:pPr marL="0" marR="0" algn="ctr">
                        <a:lnSpc>
                          <a:spcPct val="115000"/>
                        </a:lnSpc>
                        <a:spcBef>
                          <a:spcPts val="0"/>
                        </a:spcBef>
                        <a:spcAft>
                          <a:spcPts val="0"/>
                        </a:spcAft>
                      </a:pPr>
                      <a:r>
                        <a:rPr lang="en-US" sz="1800" smtClean="0">
                          <a:effectLst/>
                        </a:rPr>
                        <a:t>16-12-2014</a:t>
                      </a:r>
                      <a:endParaRPr lang="vi-VN" sz="1800">
                        <a:effectLst/>
                        <a:latin typeface="Futura Lt BT" panose="020B0402020204020303"/>
                        <a:ea typeface="Times New Roman" panose="02020603050405020304" pitchFamily="18" charset="0"/>
                        <a:cs typeface="Times New Roman" panose="02020603050405020304" pitchFamily="18" charset="0"/>
                      </a:endParaRPr>
                    </a:p>
                  </a:txBody>
                  <a:tcPr marL="46907" marR="46907" marT="0" marB="0" anchor="ctr"/>
                </a:tc>
                <a:tc>
                  <a:txBody>
                    <a:bodyPr/>
                    <a:lstStyle/>
                    <a:p>
                      <a:pPr marL="0" marR="0" algn="ctr">
                        <a:lnSpc>
                          <a:spcPct val="115000"/>
                        </a:lnSpc>
                        <a:spcBef>
                          <a:spcPts val="0"/>
                        </a:spcBef>
                        <a:spcAft>
                          <a:spcPts val="0"/>
                        </a:spcAft>
                      </a:pPr>
                      <a:r>
                        <a:rPr lang="en-US" sz="1800" dirty="0">
                          <a:effectLst/>
                        </a:rPr>
                        <a:t>FU</a:t>
                      </a:r>
                      <a:endParaRPr lang="vi-VN" sz="1800" dirty="0">
                        <a:effectLst/>
                        <a:latin typeface="Futura Lt BT" panose="020B0402020204020303"/>
                        <a:ea typeface="Times New Roman" panose="02020603050405020304" pitchFamily="18" charset="0"/>
                        <a:cs typeface="Times New Roman" panose="02020603050405020304" pitchFamily="18" charset="0"/>
                      </a:endParaRPr>
                    </a:p>
                  </a:txBody>
                  <a:tcPr marL="46907" marR="46907" marT="0" marB="0" anchor="ctr"/>
                </a:tc>
              </a:tr>
              <a:tr h="507749">
                <a:tc>
                  <a:txBody>
                    <a:bodyPr/>
                    <a:lstStyle/>
                    <a:p>
                      <a:pPr marL="0" marR="0" algn="ctr">
                        <a:lnSpc>
                          <a:spcPct val="115000"/>
                        </a:lnSpc>
                        <a:spcBef>
                          <a:spcPts val="0"/>
                        </a:spcBef>
                        <a:spcAft>
                          <a:spcPts val="0"/>
                        </a:spcAft>
                      </a:pPr>
                      <a:r>
                        <a:rPr lang="en-US" sz="1800" dirty="0" smtClean="0">
                          <a:effectLst/>
                        </a:rPr>
                        <a:t>10</a:t>
                      </a:r>
                      <a:endParaRPr lang="vi-VN" sz="1800" dirty="0">
                        <a:solidFill>
                          <a:schemeClr val="bg2">
                            <a:lumMod val="10000"/>
                          </a:schemeClr>
                        </a:solidFill>
                        <a:effectLst/>
                        <a:latin typeface="Futura Lt BT" panose="020B0402020204020303"/>
                        <a:ea typeface="Times New Roman" panose="02020603050405020304" pitchFamily="18" charset="0"/>
                        <a:cs typeface="Times New Roman" panose="02020603050405020304" pitchFamily="18" charset="0"/>
                      </a:endParaRPr>
                    </a:p>
                  </a:txBody>
                  <a:tcPr marL="46907" marR="46907" marT="0" marB="0" anchor="ctr"/>
                </a:tc>
                <a:tc>
                  <a:txBody>
                    <a:bodyPr/>
                    <a:lstStyle/>
                    <a:p>
                      <a:pPr marL="0" marR="0" algn="l">
                        <a:lnSpc>
                          <a:spcPct val="115000"/>
                        </a:lnSpc>
                        <a:spcBef>
                          <a:spcPts val="0"/>
                        </a:spcBef>
                        <a:spcAft>
                          <a:spcPts val="0"/>
                        </a:spcAft>
                      </a:pPr>
                      <a:r>
                        <a:rPr lang="en-US" sz="1800" dirty="0">
                          <a:effectLst/>
                        </a:rPr>
                        <a:t>Transition</a:t>
                      </a:r>
                      <a:endParaRPr lang="vi-VN" sz="1800" dirty="0">
                        <a:effectLst/>
                        <a:latin typeface="Futura Lt BT" panose="020B0402020204020303"/>
                        <a:ea typeface="Times New Roman" panose="02020603050405020304" pitchFamily="18" charset="0"/>
                        <a:cs typeface="Times New Roman" panose="02020603050405020304" pitchFamily="18" charset="0"/>
                      </a:endParaRPr>
                    </a:p>
                  </a:txBody>
                  <a:tcPr marL="46907" marR="46907" marT="0" marB="0" anchor="ctr"/>
                </a:tc>
                <a:tc>
                  <a:txBody>
                    <a:bodyPr/>
                    <a:lstStyle/>
                    <a:p>
                      <a:pPr marL="0" marR="0" algn="l">
                        <a:lnSpc>
                          <a:spcPct val="115000"/>
                        </a:lnSpc>
                        <a:spcBef>
                          <a:spcPts val="0"/>
                        </a:spcBef>
                        <a:spcAft>
                          <a:spcPts val="0"/>
                        </a:spcAft>
                      </a:pPr>
                      <a:r>
                        <a:rPr lang="en-US" sz="1800" dirty="0">
                          <a:effectLst/>
                        </a:rPr>
                        <a:t>Project completed</a:t>
                      </a:r>
                      <a:endParaRPr lang="vi-VN" sz="1800" dirty="0">
                        <a:effectLst/>
                        <a:latin typeface="Futura Lt BT" panose="020B0402020204020303"/>
                        <a:ea typeface="Times New Roman" panose="02020603050405020304" pitchFamily="18" charset="0"/>
                        <a:cs typeface="Times New Roman" panose="02020603050405020304" pitchFamily="18" charset="0"/>
                      </a:endParaRPr>
                    </a:p>
                  </a:txBody>
                  <a:tcPr marL="46907" marR="46907" marT="0" marB="0" anchor="ctr"/>
                </a:tc>
                <a:tc>
                  <a:txBody>
                    <a:bodyPr/>
                    <a:lstStyle/>
                    <a:p>
                      <a:pPr marL="0" marR="0" algn="ctr">
                        <a:lnSpc>
                          <a:spcPct val="115000"/>
                        </a:lnSpc>
                        <a:spcBef>
                          <a:spcPts val="0"/>
                        </a:spcBef>
                        <a:spcAft>
                          <a:spcPts val="0"/>
                        </a:spcAft>
                      </a:pPr>
                      <a:r>
                        <a:rPr lang="en-US" sz="1800" smtClean="0">
                          <a:effectLst/>
                        </a:rPr>
                        <a:t>25-12-2014</a:t>
                      </a:r>
                      <a:endParaRPr lang="vi-VN" sz="1800">
                        <a:effectLst/>
                        <a:latin typeface="Futura Lt BT" panose="020B0402020204020303"/>
                        <a:ea typeface="Times New Roman" panose="02020603050405020304" pitchFamily="18" charset="0"/>
                        <a:cs typeface="Times New Roman" panose="02020603050405020304" pitchFamily="18" charset="0"/>
                      </a:endParaRPr>
                    </a:p>
                  </a:txBody>
                  <a:tcPr marL="46907" marR="46907" marT="0" marB="0" anchor="ctr"/>
                </a:tc>
                <a:tc>
                  <a:txBody>
                    <a:bodyPr/>
                    <a:lstStyle/>
                    <a:p>
                      <a:pPr marL="0" marR="0" algn="ctr">
                        <a:lnSpc>
                          <a:spcPct val="115000"/>
                        </a:lnSpc>
                        <a:spcBef>
                          <a:spcPts val="0"/>
                        </a:spcBef>
                        <a:spcAft>
                          <a:spcPts val="0"/>
                        </a:spcAft>
                      </a:pPr>
                      <a:r>
                        <a:rPr lang="en-US" sz="1800" dirty="0">
                          <a:effectLst/>
                        </a:rPr>
                        <a:t>FU</a:t>
                      </a:r>
                      <a:endParaRPr lang="vi-VN" sz="1800" dirty="0">
                        <a:effectLst/>
                        <a:latin typeface="Futura Lt BT" panose="020B0402020204020303"/>
                        <a:ea typeface="Times New Roman" panose="02020603050405020304" pitchFamily="18" charset="0"/>
                        <a:cs typeface="Times New Roman" panose="02020603050405020304" pitchFamily="18" charset="0"/>
                      </a:endParaRPr>
                    </a:p>
                  </a:txBody>
                  <a:tcPr marL="46907" marR="46907" marT="0" marB="0" anchor="ctr"/>
                </a:tc>
              </a:tr>
            </a:tbl>
          </a:graphicData>
        </a:graphic>
      </p:graphicFrame>
      <p:sp>
        <p:nvSpPr>
          <p:cNvPr id="6" name="TextBox 1"/>
          <p:cNvSpPr txBox="1">
            <a:spLocks noChangeArrowheads="1"/>
          </p:cNvSpPr>
          <p:nvPr/>
        </p:nvSpPr>
        <p:spPr bwMode="auto">
          <a:xfrm>
            <a:off x="1210131" y="312141"/>
            <a:ext cx="801007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lvl="0"/>
            <a:r>
              <a:rPr lang="en-US" sz="3200" dirty="0" smtClean="0">
                <a:ln w="0"/>
                <a:solidFill>
                  <a:srgbClr val="FF9B09"/>
                </a:solidFill>
                <a:latin typeface="Futura Lt BT" panose="020B0402020204020303"/>
                <a:cs typeface="+mn-cs"/>
              </a:rPr>
              <a:t>PROJECT MANAGEMENT – </a:t>
            </a:r>
            <a:r>
              <a:rPr lang="en-US" sz="3200" dirty="0">
                <a:solidFill>
                  <a:srgbClr val="FF9B09"/>
                </a:solidFill>
                <a:latin typeface="Futura Lt BT" panose="020B0402020204020303"/>
              </a:rPr>
              <a:t>Deliverables</a:t>
            </a:r>
          </a:p>
        </p:txBody>
      </p:sp>
      <p:cxnSp>
        <p:nvCxnSpPr>
          <p:cNvPr id="7" name="Straight Connector 6"/>
          <p:cNvCxnSpPr/>
          <p:nvPr/>
        </p:nvCxnSpPr>
        <p:spPr>
          <a:xfrm flipV="1">
            <a:off x="619580" y="861044"/>
            <a:ext cx="10285384" cy="35872"/>
          </a:xfrm>
          <a:prstGeom prst="line">
            <a:avLst/>
          </a:prstGeom>
          <a:ln w="38100">
            <a:solidFill>
              <a:srgbClr val="FF9B09"/>
            </a:solidFill>
          </a:ln>
        </p:spPr>
        <p:style>
          <a:lnRef idx="1">
            <a:schemeClr val="accent1"/>
          </a:lnRef>
          <a:fillRef idx="0">
            <a:schemeClr val="accent1"/>
          </a:fillRef>
          <a:effectRef idx="0">
            <a:schemeClr val="accent1"/>
          </a:effectRef>
          <a:fontRef idx="minor">
            <a:schemeClr val="tx1"/>
          </a:fontRef>
        </p:style>
      </p:cxnSp>
      <p:pic>
        <p:nvPicPr>
          <p:cNvPr id="8" name="Picture 2" descr="I:\icon\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1278" y="348012"/>
            <a:ext cx="513032" cy="5130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9961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8"/>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951509" y="1830404"/>
            <a:ext cx="1967522" cy="1527969"/>
          </a:xfr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27812" y="1713868"/>
            <a:ext cx="1638529" cy="1638529"/>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26626" y="1836380"/>
            <a:ext cx="1516017" cy="1516017"/>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856197" y="4925772"/>
            <a:ext cx="3545598" cy="992950"/>
          </a:xfrm>
          <a:prstGeom prst="rect">
            <a:avLst/>
          </a:prstGeom>
        </p:spPr>
      </p:pic>
      <p:pic>
        <p:nvPicPr>
          <p:cNvPr id="3" name="Pictur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07444" y="4189258"/>
            <a:ext cx="2349291" cy="1473028"/>
          </a:xfrm>
          <a:prstGeom prst="rect">
            <a:avLst/>
          </a:prstGeom>
        </p:spPr>
      </p:pic>
      <p:pic>
        <p:nvPicPr>
          <p:cNvPr id="10" name="Picture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992562" y="4332303"/>
            <a:ext cx="1774861" cy="1331146"/>
          </a:xfrm>
          <a:prstGeom prst="rect">
            <a:avLst/>
          </a:prstGeom>
        </p:spPr>
      </p:pic>
      <p:pic>
        <p:nvPicPr>
          <p:cNvPr id="11" name="Picture 1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448291" y="3015256"/>
            <a:ext cx="1706732" cy="1706732"/>
          </a:xfrm>
          <a:prstGeom prst="rect">
            <a:avLst/>
          </a:prstGeom>
        </p:spPr>
      </p:pic>
      <p:pic>
        <p:nvPicPr>
          <p:cNvPr id="12" name="Picture 9"/>
          <p:cNvPicPr>
            <a:picLocks noChangeAspect="1"/>
          </p:cNvPicPr>
          <p:nvPr/>
        </p:nvPicPr>
        <p:blipFill>
          <a:blip r:embed="rId9"/>
          <a:srcRect/>
          <a:stretch>
            <a:fillRect/>
          </a:stretch>
        </p:blipFill>
        <p:spPr bwMode="auto">
          <a:xfrm>
            <a:off x="8201521" y="1548406"/>
            <a:ext cx="2200275" cy="1466850"/>
          </a:xfrm>
          <a:prstGeom prst="rect">
            <a:avLst/>
          </a:prstGeom>
          <a:noFill/>
          <a:ln w="9525">
            <a:noFill/>
            <a:miter lim="800000"/>
            <a:headEnd/>
            <a:tailEnd/>
          </a:ln>
        </p:spPr>
      </p:pic>
      <p:pic>
        <p:nvPicPr>
          <p:cNvPr id="13" name="Picture 12"/>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287696" y="3015257"/>
            <a:ext cx="1596597" cy="1596597"/>
          </a:xfrm>
          <a:prstGeom prst="rect">
            <a:avLst/>
          </a:prstGeom>
        </p:spPr>
      </p:pic>
      <p:sp>
        <p:nvSpPr>
          <p:cNvPr id="16" name="TextBox 1"/>
          <p:cNvSpPr txBox="1">
            <a:spLocks noChangeArrowheads="1"/>
          </p:cNvSpPr>
          <p:nvPr/>
        </p:nvSpPr>
        <p:spPr bwMode="auto">
          <a:xfrm>
            <a:off x="1210131" y="312141"/>
            <a:ext cx="955216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lvl="0"/>
            <a:r>
              <a:rPr lang="en-US" sz="3200" dirty="0" smtClean="0">
                <a:ln w="0"/>
                <a:solidFill>
                  <a:srgbClr val="FF9B09"/>
                </a:solidFill>
                <a:latin typeface="Futura Lt BT" panose="020B0402020204020303"/>
                <a:cs typeface="+mn-cs"/>
              </a:rPr>
              <a:t>PROJECT MANAGEMENT – </a:t>
            </a:r>
            <a:r>
              <a:rPr lang="en-US" sz="3200" dirty="0" smtClean="0">
                <a:solidFill>
                  <a:srgbClr val="FF9B09"/>
                </a:solidFill>
                <a:latin typeface="Futura Lt BT" panose="020B0402020204020303"/>
              </a:rPr>
              <a:t>Tools &amp; Environments</a:t>
            </a:r>
            <a:endParaRPr lang="en-US" sz="3200" dirty="0">
              <a:solidFill>
                <a:srgbClr val="FF9B09"/>
              </a:solidFill>
              <a:latin typeface="Futura Lt BT" panose="020B0402020204020303"/>
            </a:endParaRPr>
          </a:p>
        </p:txBody>
      </p:sp>
      <p:cxnSp>
        <p:nvCxnSpPr>
          <p:cNvPr id="17" name="Straight Connector 16"/>
          <p:cNvCxnSpPr/>
          <p:nvPr/>
        </p:nvCxnSpPr>
        <p:spPr>
          <a:xfrm flipV="1">
            <a:off x="619580" y="861044"/>
            <a:ext cx="10285384" cy="35872"/>
          </a:xfrm>
          <a:prstGeom prst="line">
            <a:avLst/>
          </a:prstGeom>
          <a:ln w="38100">
            <a:solidFill>
              <a:srgbClr val="FF9B09"/>
            </a:solidFill>
          </a:ln>
        </p:spPr>
        <p:style>
          <a:lnRef idx="1">
            <a:schemeClr val="accent1"/>
          </a:lnRef>
          <a:fillRef idx="0">
            <a:schemeClr val="accent1"/>
          </a:fillRef>
          <a:effectRef idx="0">
            <a:schemeClr val="accent1"/>
          </a:effectRef>
          <a:fontRef idx="minor">
            <a:schemeClr val="tx1"/>
          </a:fontRef>
        </p:style>
      </p:cxnSp>
      <p:pic>
        <p:nvPicPr>
          <p:cNvPr id="18" name="Picture 2" descr="I:\icon\2.jp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31278" y="348012"/>
            <a:ext cx="513032" cy="5130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8539245"/>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p:cNvGraphicFramePr/>
          <p:nvPr>
            <p:extLst>
              <p:ext uri="{D42A27DB-BD31-4B8C-83A1-F6EECF244321}">
                <p14:modId xmlns:p14="http://schemas.microsoft.com/office/powerpoint/2010/main" val="1036297885"/>
              </p:ext>
            </p:extLst>
          </p:nvPr>
        </p:nvGraphicFramePr>
        <p:xfrm>
          <a:off x="4079818" y="957943"/>
          <a:ext cx="5804282" cy="452781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25629" y="1832066"/>
            <a:ext cx="2155039" cy="2155039"/>
          </a:xfrm>
          <a:prstGeom prst="rect">
            <a:avLst/>
          </a:prstGeom>
        </p:spPr>
      </p:pic>
      <p:sp>
        <p:nvSpPr>
          <p:cNvPr id="6" name="Rectangle 5"/>
          <p:cNvSpPr/>
          <p:nvPr/>
        </p:nvSpPr>
        <p:spPr>
          <a:xfrm>
            <a:off x="567917" y="4103220"/>
            <a:ext cx="3300905" cy="1077218"/>
          </a:xfrm>
          <a:prstGeom prst="rect">
            <a:avLst/>
          </a:prstGeom>
        </p:spPr>
        <p:txBody>
          <a:bodyPr wrap="none">
            <a:spAutoFit/>
          </a:bodyPr>
          <a:lstStyle/>
          <a:p>
            <a:pPr algn="ctr"/>
            <a:r>
              <a:rPr lang="it-IT" sz="3200" b="1" dirty="0" smtClean="0">
                <a:latin typeface="Futura Lt BT" panose="020B0402020204020303"/>
                <a:ea typeface="Tahoma" panose="020B0604030504040204" pitchFamily="34" charset="0"/>
                <a:cs typeface="Tahoma" panose="020B0604030504040204" pitchFamily="34" charset="0"/>
              </a:rPr>
              <a:t>SOFTWARE </a:t>
            </a:r>
          </a:p>
          <a:p>
            <a:pPr algn="ctr"/>
            <a:r>
              <a:rPr lang="it-IT" sz="3200" b="1" dirty="0" smtClean="0">
                <a:latin typeface="Futura Lt BT" panose="020B0402020204020303"/>
                <a:ea typeface="Tahoma" panose="020B0604030504040204" pitchFamily="34" charset="0"/>
                <a:cs typeface="Tahoma" panose="020B0604030504040204" pitchFamily="34" charset="0"/>
              </a:rPr>
              <a:t>SPECIFICATION</a:t>
            </a:r>
            <a:endParaRPr lang="en-US" sz="3200" b="1" dirty="0">
              <a:latin typeface="Futura Lt BT" panose="020B0402020204020303"/>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2365722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P spid="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76821" y="896917"/>
            <a:ext cx="4641838" cy="5831580"/>
          </a:xfrm>
          <a:prstGeom prst="rect">
            <a:avLst/>
          </a:prstGeom>
        </p:spPr>
      </p:pic>
      <p:sp>
        <p:nvSpPr>
          <p:cNvPr id="7" name="TextBox 1"/>
          <p:cNvSpPr txBox="1">
            <a:spLocks noChangeArrowheads="1"/>
          </p:cNvSpPr>
          <p:nvPr/>
        </p:nvSpPr>
        <p:spPr bwMode="auto">
          <a:xfrm>
            <a:off x="1210131" y="312141"/>
            <a:ext cx="844635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lvl="0"/>
            <a:r>
              <a:rPr lang="en-US" sz="3200" smtClean="0">
                <a:ln w="0"/>
                <a:solidFill>
                  <a:schemeClr val="accent6">
                    <a:lumMod val="75000"/>
                  </a:schemeClr>
                </a:solidFill>
                <a:latin typeface="Futura Lt BT" panose="020B0402020204020303"/>
                <a:cs typeface="+mn-cs"/>
              </a:rPr>
              <a:t>SOFTWARE SPECIFICATION – </a:t>
            </a:r>
            <a:r>
              <a:rPr lang="en-US" sz="3200" smtClean="0">
                <a:solidFill>
                  <a:schemeClr val="accent6">
                    <a:lumMod val="75000"/>
                  </a:schemeClr>
                </a:solidFill>
                <a:latin typeface="Futura Lt BT" panose="020B0402020204020303"/>
              </a:rPr>
              <a:t>System Overview</a:t>
            </a:r>
            <a:endParaRPr lang="en-US" sz="3200" dirty="0">
              <a:solidFill>
                <a:schemeClr val="accent6">
                  <a:lumMod val="75000"/>
                </a:schemeClr>
              </a:solidFill>
              <a:latin typeface="Futura Lt BT" panose="020B0402020204020303"/>
            </a:endParaRPr>
          </a:p>
        </p:txBody>
      </p:sp>
      <p:cxnSp>
        <p:nvCxnSpPr>
          <p:cNvPr id="8" name="Straight Connector 7"/>
          <p:cNvCxnSpPr/>
          <p:nvPr/>
        </p:nvCxnSpPr>
        <p:spPr>
          <a:xfrm flipV="1">
            <a:off x="619580" y="861044"/>
            <a:ext cx="8756649" cy="35872"/>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pic>
        <p:nvPicPr>
          <p:cNvPr id="4098" name="Picture 2" descr="I:\icon\3.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9166" y="312141"/>
            <a:ext cx="529317" cy="5293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8194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0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619580" y="1186283"/>
            <a:ext cx="2465740" cy="461665"/>
          </a:xfrm>
          <a:prstGeom prst="rect">
            <a:avLst/>
          </a:prstGeom>
        </p:spPr>
        <p:txBody>
          <a:bodyPr wrap="none">
            <a:spAutoFit/>
          </a:bodyPr>
          <a:lstStyle/>
          <a:p>
            <a:pPr marL="342900" indent="-342900">
              <a:buFont typeface="Wingdings" panose="05000000000000000000" pitchFamily="2" charset="2"/>
              <a:buChar char="Ø"/>
            </a:pPr>
            <a:r>
              <a:rPr lang="en-US" sz="2400" b="1" dirty="0" smtClean="0">
                <a:latin typeface="Futura Lt BT" panose="020B0402020204020303"/>
              </a:rPr>
              <a:t>Authentication</a:t>
            </a:r>
            <a:endParaRPr lang="en-US" sz="2400" b="1" dirty="0">
              <a:latin typeface="Futura Lt BT" panose="020B0402020204020303"/>
            </a:endParaRPr>
          </a:p>
        </p:txBody>
      </p:sp>
      <p:pic>
        <p:nvPicPr>
          <p:cNvPr id="7" name="Picture 6"/>
          <p:cNvPicPr/>
          <p:nvPr/>
        </p:nvPicPr>
        <p:blipFill>
          <a:blip r:embed="rId3">
            <a:extLst>
              <a:ext uri="{28A0092B-C50C-407E-A947-70E740481C1C}">
                <a14:useLocalDpi xmlns:a14="http://schemas.microsoft.com/office/drawing/2010/main" val="0"/>
              </a:ext>
            </a:extLst>
          </a:blip>
          <a:stretch>
            <a:fillRect/>
          </a:stretch>
        </p:blipFill>
        <p:spPr bwMode="auto">
          <a:xfrm>
            <a:off x="141890" y="1937315"/>
            <a:ext cx="5770179" cy="3990519"/>
          </a:xfrm>
          <a:prstGeom prst="rect">
            <a:avLst/>
          </a:prstGeom>
          <a:noFill/>
          <a:ln>
            <a:noFill/>
          </a:ln>
        </p:spPr>
      </p:pic>
      <p:sp>
        <p:nvSpPr>
          <p:cNvPr id="10" name="Rectangle 9"/>
          <p:cNvSpPr/>
          <p:nvPr/>
        </p:nvSpPr>
        <p:spPr>
          <a:xfrm>
            <a:off x="6182582" y="1186283"/>
            <a:ext cx="2878352" cy="461665"/>
          </a:xfrm>
          <a:prstGeom prst="rect">
            <a:avLst/>
          </a:prstGeom>
        </p:spPr>
        <p:txBody>
          <a:bodyPr wrap="none">
            <a:spAutoFit/>
          </a:bodyPr>
          <a:lstStyle/>
          <a:p>
            <a:pPr marL="342900" indent="-342900">
              <a:buFont typeface="Wingdings" panose="05000000000000000000" pitchFamily="2" charset="2"/>
              <a:buChar char="Ø"/>
            </a:pPr>
            <a:r>
              <a:rPr lang="en-US" sz="2400" b="1" dirty="0" smtClean="0">
                <a:latin typeface="Futura Lt BT" panose="020B0402020204020303"/>
              </a:rPr>
              <a:t>Change password</a:t>
            </a:r>
            <a:endParaRPr lang="en-US" sz="2400" b="1" dirty="0">
              <a:latin typeface="Futura Lt BT" panose="020B0402020204020303"/>
            </a:endParaRPr>
          </a:p>
        </p:txBody>
      </p:sp>
      <p:pic>
        <p:nvPicPr>
          <p:cNvPr id="11" name="Picture 10"/>
          <p:cNvPicPr/>
          <p:nvPr/>
        </p:nvPicPr>
        <p:blipFill>
          <a:blip r:embed="rId4">
            <a:extLst>
              <a:ext uri="{28A0092B-C50C-407E-A947-70E740481C1C}">
                <a14:useLocalDpi xmlns:a14="http://schemas.microsoft.com/office/drawing/2010/main" val="0"/>
              </a:ext>
            </a:extLst>
          </a:blip>
          <a:stretch>
            <a:fillRect/>
          </a:stretch>
        </p:blipFill>
        <p:spPr bwMode="auto">
          <a:xfrm>
            <a:off x="6146813" y="2116345"/>
            <a:ext cx="5735009" cy="2287560"/>
          </a:xfrm>
          <a:prstGeom prst="rect">
            <a:avLst/>
          </a:prstGeom>
          <a:noFill/>
          <a:ln>
            <a:noFill/>
          </a:ln>
        </p:spPr>
      </p:pic>
      <p:sp>
        <p:nvSpPr>
          <p:cNvPr id="8" name="TextBox 1"/>
          <p:cNvSpPr txBox="1">
            <a:spLocks noChangeArrowheads="1"/>
          </p:cNvSpPr>
          <p:nvPr/>
        </p:nvSpPr>
        <p:spPr bwMode="auto">
          <a:xfrm>
            <a:off x="1210131" y="312141"/>
            <a:ext cx="1052961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lvl="0"/>
            <a:r>
              <a:rPr lang="en-US" sz="3200" dirty="0">
                <a:ln w="0"/>
                <a:solidFill>
                  <a:schemeClr val="accent6">
                    <a:lumMod val="75000"/>
                  </a:schemeClr>
                </a:solidFill>
                <a:latin typeface="Futura Lt BT" panose="020B0402020204020303"/>
              </a:rPr>
              <a:t>SOFTWARE </a:t>
            </a:r>
            <a:r>
              <a:rPr lang="en-US" sz="3200" dirty="0" smtClean="0">
                <a:ln w="0"/>
                <a:solidFill>
                  <a:schemeClr val="accent6">
                    <a:lumMod val="75000"/>
                  </a:schemeClr>
                </a:solidFill>
                <a:latin typeface="Futura Lt BT" panose="020B0402020204020303"/>
              </a:rPr>
              <a:t>SPECIFICATION </a:t>
            </a:r>
            <a:r>
              <a:rPr lang="en-US" sz="3200" dirty="0" smtClean="0">
                <a:ln w="0"/>
                <a:solidFill>
                  <a:schemeClr val="accent6">
                    <a:lumMod val="75000"/>
                  </a:schemeClr>
                </a:solidFill>
                <a:latin typeface="Futura Lt BT" panose="020B0402020204020303"/>
                <a:cs typeface="+mn-cs"/>
              </a:rPr>
              <a:t>– </a:t>
            </a:r>
            <a:r>
              <a:rPr lang="en-US" sz="3200" dirty="0" smtClean="0">
                <a:solidFill>
                  <a:schemeClr val="accent6">
                    <a:lumMod val="75000"/>
                  </a:schemeClr>
                </a:solidFill>
                <a:latin typeface="Futura Lt BT" panose="020B0402020204020303"/>
              </a:rPr>
              <a:t>Functional Requirement</a:t>
            </a:r>
            <a:endParaRPr lang="en-US" sz="3200" dirty="0">
              <a:solidFill>
                <a:schemeClr val="accent6">
                  <a:lumMod val="75000"/>
                </a:schemeClr>
              </a:solidFill>
              <a:latin typeface="Futura Lt BT" panose="020B0402020204020303"/>
            </a:endParaRPr>
          </a:p>
        </p:txBody>
      </p:sp>
      <p:cxnSp>
        <p:nvCxnSpPr>
          <p:cNvPr id="9" name="Straight Connector 8"/>
          <p:cNvCxnSpPr/>
          <p:nvPr/>
        </p:nvCxnSpPr>
        <p:spPr>
          <a:xfrm flipV="1">
            <a:off x="619580" y="841458"/>
            <a:ext cx="10962820" cy="55458"/>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pic>
        <p:nvPicPr>
          <p:cNvPr id="12" name="Picture 2" descr="I:\icon\3.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9166" y="312141"/>
            <a:ext cx="529317" cy="5293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3914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8"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a:extLst>
              <a:ext uri="{28A0092B-C50C-407E-A947-70E740481C1C}">
                <a14:useLocalDpi xmlns:a14="http://schemas.microsoft.com/office/drawing/2010/main" val="0"/>
              </a:ext>
            </a:extLst>
          </a:blip>
          <a:stretch>
            <a:fillRect/>
          </a:stretch>
        </p:blipFill>
        <p:spPr bwMode="auto">
          <a:xfrm>
            <a:off x="0" y="2495613"/>
            <a:ext cx="5716689" cy="2234042"/>
          </a:xfrm>
          <a:prstGeom prst="rect">
            <a:avLst/>
          </a:prstGeom>
          <a:noFill/>
          <a:ln>
            <a:noFill/>
          </a:ln>
        </p:spPr>
      </p:pic>
      <p:sp>
        <p:nvSpPr>
          <p:cNvPr id="5" name="Rectangle 4"/>
          <p:cNvSpPr/>
          <p:nvPr/>
        </p:nvSpPr>
        <p:spPr>
          <a:xfrm>
            <a:off x="639166" y="1394770"/>
            <a:ext cx="1338956" cy="461665"/>
          </a:xfrm>
          <a:prstGeom prst="rect">
            <a:avLst/>
          </a:prstGeom>
        </p:spPr>
        <p:txBody>
          <a:bodyPr wrap="none">
            <a:spAutoFit/>
          </a:bodyPr>
          <a:lstStyle/>
          <a:p>
            <a:pPr marL="342900" indent="-342900">
              <a:buFont typeface="Wingdings" panose="05000000000000000000" pitchFamily="2" charset="2"/>
              <a:buChar char="Ø"/>
            </a:pPr>
            <a:r>
              <a:rPr lang="en-US" sz="2400" b="1" dirty="0" smtClean="0">
                <a:latin typeface="Futura Lt BT" panose="020B0402020204020303"/>
              </a:rPr>
              <a:t>Notify</a:t>
            </a:r>
            <a:endParaRPr lang="en-US" sz="2400" b="1" dirty="0">
              <a:latin typeface="Futura Lt BT" panose="020B0402020204020303"/>
            </a:endParaRPr>
          </a:p>
        </p:txBody>
      </p:sp>
      <p:pic>
        <p:nvPicPr>
          <p:cNvPr id="9" name="Picture 8"/>
          <p:cNvPicPr/>
          <p:nvPr/>
        </p:nvPicPr>
        <p:blipFill>
          <a:blip r:embed="rId3">
            <a:extLst>
              <a:ext uri="{28A0092B-C50C-407E-A947-70E740481C1C}">
                <a14:useLocalDpi xmlns:a14="http://schemas.microsoft.com/office/drawing/2010/main" val="0"/>
              </a:ext>
            </a:extLst>
          </a:blip>
          <a:stretch>
            <a:fillRect/>
          </a:stretch>
        </p:blipFill>
        <p:spPr bwMode="auto">
          <a:xfrm>
            <a:off x="6070623" y="2354287"/>
            <a:ext cx="5926721" cy="2375368"/>
          </a:xfrm>
          <a:prstGeom prst="rect">
            <a:avLst/>
          </a:prstGeom>
          <a:noFill/>
          <a:ln>
            <a:noFill/>
          </a:ln>
        </p:spPr>
      </p:pic>
      <p:sp>
        <p:nvSpPr>
          <p:cNvPr id="10" name="Rectangle 9"/>
          <p:cNvSpPr/>
          <p:nvPr/>
        </p:nvSpPr>
        <p:spPr>
          <a:xfrm>
            <a:off x="6474938" y="1394769"/>
            <a:ext cx="2055371" cy="461665"/>
          </a:xfrm>
          <a:prstGeom prst="rect">
            <a:avLst/>
          </a:prstGeom>
        </p:spPr>
        <p:txBody>
          <a:bodyPr wrap="none">
            <a:spAutoFit/>
          </a:bodyPr>
          <a:lstStyle/>
          <a:p>
            <a:pPr marL="342900" indent="-342900">
              <a:buFont typeface="Wingdings" panose="05000000000000000000" pitchFamily="2" charset="2"/>
              <a:buChar char="Ø"/>
            </a:pPr>
            <a:r>
              <a:rPr lang="en-US" sz="2400" b="1" dirty="0" smtClean="0">
                <a:latin typeface="Futura Lt BT" panose="020B0402020204020303"/>
              </a:rPr>
              <a:t>View Home</a:t>
            </a:r>
            <a:endParaRPr lang="en-US" sz="2400" b="1" dirty="0">
              <a:latin typeface="Futura Lt BT" panose="020B0402020204020303"/>
            </a:endParaRPr>
          </a:p>
        </p:txBody>
      </p:sp>
      <p:sp>
        <p:nvSpPr>
          <p:cNvPr id="13" name="TextBox 1"/>
          <p:cNvSpPr txBox="1">
            <a:spLocks noChangeArrowheads="1"/>
          </p:cNvSpPr>
          <p:nvPr/>
        </p:nvSpPr>
        <p:spPr bwMode="auto">
          <a:xfrm>
            <a:off x="1210131" y="312141"/>
            <a:ext cx="1052961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lvl="0"/>
            <a:r>
              <a:rPr lang="en-US" sz="3200" dirty="0">
                <a:ln w="0"/>
                <a:solidFill>
                  <a:schemeClr val="accent6">
                    <a:lumMod val="75000"/>
                  </a:schemeClr>
                </a:solidFill>
                <a:latin typeface="Futura Lt BT" panose="020B0402020204020303"/>
              </a:rPr>
              <a:t>SOFTWARE </a:t>
            </a:r>
            <a:r>
              <a:rPr lang="en-US" sz="3200" dirty="0" smtClean="0">
                <a:ln w="0"/>
                <a:solidFill>
                  <a:schemeClr val="accent6">
                    <a:lumMod val="75000"/>
                  </a:schemeClr>
                </a:solidFill>
                <a:latin typeface="Futura Lt BT" panose="020B0402020204020303"/>
              </a:rPr>
              <a:t>SPECIFICATION </a:t>
            </a:r>
            <a:r>
              <a:rPr lang="en-US" sz="3200" dirty="0" smtClean="0">
                <a:ln w="0"/>
                <a:solidFill>
                  <a:schemeClr val="accent6">
                    <a:lumMod val="75000"/>
                  </a:schemeClr>
                </a:solidFill>
                <a:latin typeface="Futura Lt BT" panose="020B0402020204020303"/>
                <a:cs typeface="+mn-cs"/>
              </a:rPr>
              <a:t>– </a:t>
            </a:r>
            <a:r>
              <a:rPr lang="en-US" sz="3200" dirty="0" smtClean="0">
                <a:solidFill>
                  <a:schemeClr val="accent6">
                    <a:lumMod val="75000"/>
                  </a:schemeClr>
                </a:solidFill>
                <a:latin typeface="Futura Lt BT" panose="020B0402020204020303"/>
              </a:rPr>
              <a:t>Functional Requirement</a:t>
            </a:r>
            <a:endParaRPr lang="en-US" sz="3200" dirty="0">
              <a:solidFill>
                <a:schemeClr val="accent6">
                  <a:lumMod val="75000"/>
                </a:schemeClr>
              </a:solidFill>
              <a:latin typeface="Futura Lt BT" panose="020B0402020204020303"/>
            </a:endParaRPr>
          </a:p>
        </p:txBody>
      </p:sp>
      <p:cxnSp>
        <p:nvCxnSpPr>
          <p:cNvPr id="14" name="Straight Connector 13"/>
          <p:cNvCxnSpPr/>
          <p:nvPr/>
        </p:nvCxnSpPr>
        <p:spPr>
          <a:xfrm flipV="1">
            <a:off x="619580" y="841458"/>
            <a:ext cx="10962820" cy="55458"/>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pic>
        <p:nvPicPr>
          <p:cNvPr id="15" name="Picture 2" descr="I:\icon\3.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9166" y="312141"/>
            <a:ext cx="529317" cy="5293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0359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 grpId="0"/>
      <p:bldP spid="13"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19580" y="1139942"/>
            <a:ext cx="2323072" cy="461665"/>
          </a:xfrm>
          <a:prstGeom prst="rect">
            <a:avLst/>
          </a:prstGeom>
        </p:spPr>
        <p:txBody>
          <a:bodyPr wrap="none">
            <a:spAutoFit/>
          </a:bodyPr>
          <a:lstStyle/>
          <a:p>
            <a:pPr marL="342900" indent="-342900">
              <a:buFont typeface="Wingdings" panose="05000000000000000000" pitchFamily="2" charset="2"/>
              <a:buChar char="Ø"/>
            </a:pPr>
            <a:r>
              <a:rPr lang="en-US" sz="2400" b="1" smtClean="0">
                <a:latin typeface="Futura Lt BT" panose="020B0402020204020303"/>
              </a:rPr>
              <a:t>Manage Case</a:t>
            </a:r>
            <a:endParaRPr lang="en-US" sz="2400" b="1" dirty="0">
              <a:latin typeface="Futura Lt BT" panose="020B0402020204020303"/>
            </a:endParaRPr>
          </a:p>
        </p:txBody>
      </p:sp>
      <p:pic>
        <p:nvPicPr>
          <p:cNvPr id="5" name="Picture 4"/>
          <p:cNvPicPr/>
          <p:nvPr/>
        </p:nvPicPr>
        <p:blipFill>
          <a:blip r:embed="rId3">
            <a:extLst>
              <a:ext uri="{28A0092B-C50C-407E-A947-70E740481C1C}">
                <a14:useLocalDpi xmlns:a14="http://schemas.microsoft.com/office/drawing/2010/main" val="0"/>
              </a:ext>
            </a:extLst>
          </a:blip>
          <a:stretch>
            <a:fillRect/>
          </a:stretch>
        </p:blipFill>
        <p:spPr bwMode="auto">
          <a:xfrm>
            <a:off x="261473" y="1734261"/>
            <a:ext cx="5180137" cy="4188911"/>
          </a:xfrm>
          <a:prstGeom prst="rect">
            <a:avLst/>
          </a:prstGeom>
          <a:noFill/>
          <a:ln>
            <a:noFill/>
          </a:ln>
        </p:spPr>
      </p:pic>
      <p:sp>
        <p:nvSpPr>
          <p:cNvPr id="8" name="Rectangle 7"/>
          <p:cNvSpPr/>
          <p:nvPr/>
        </p:nvSpPr>
        <p:spPr>
          <a:xfrm>
            <a:off x="6318678" y="1139942"/>
            <a:ext cx="2478564" cy="461665"/>
          </a:xfrm>
          <a:prstGeom prst="rect">
            <a:avLst/>
          </a:prstGeom>
        </p:spPr>
        <p:txBody>
          <a:bodyPr wrap="none">
            <a:spAutoFit/>
          </a:bodyPr>
          <a:lstStyle/>
          <a:p>
            <a:pPr marL="342900" indent="-342900">
              <a:buFont typeface="Wingdings" panose="05000000000000000000" pitchFamily="2" charset="2"/>
              <a:buChar char="Ø"/>
            </a:pPr>
            <a:r>
              <a:rPr lang="en-US" sz="2400" b="1" smtClean="0">
                <a:latin typeface="Futura Lt BT" panose="020B0402020204020303"/>
              </a:rPr>
              <a:t>Manage Office</a:t>
            </a:r>
            <a:endParaRPr lang="en-US" sz="2400" b="1" dirty="0">
              <a:latin typeface="Futura Lt BT" panose="020B0402020204020303"/>
            </a:endParaRPr>
          </a:p>
        </p:txBody>
      </p:sp>
      <p:pic>
        <p:nvPicPr>
          <p:cNvPr id="9" name="Picture 8"/>
          <p:cNvPicPr/>
          <p:nvPr/>
        </p:nvPicPr>
        <p:blipFill>
          <a:blip r:embed="rId4">
            <a:extLst>
              <a:ext uri="{28A0092B-C50C-407E-A947-70E740481C1C}">
                <a14:useLocalDpi xmlns:a14="http://schemas.microsoft.com/office/drawing/2010/main" val="0"/>
              </a:ext>
            </a:extLst>
          </a:blip>
          <a:stretch>
            <a:fillRect/>
          </a:stretch>
        </p:blipFill>
        <p:spPr>
          <a:xfrm>
            <a:off x="6003258" y="1666355"/>
            <a:ext cx="5812559" cy="4256817"/>
          </a:xfrm>
          <a:prstGeom prst="rect">
            <a:avLst/>
          </a:prstGeom>
        </p:spPr>
      </p:pic>
      <p:sp>
        <p:nvSpPr>
          <p:cNvPr id="10" name="TextBox 1"/>
          <p:cNvSpPr txBox="1">
            <a:spLocks noChangeArrowheads="1"/>
          </p:cNvSpPr>
          <p:nvPr/>
        </p:nvSpPr>
        <p:spPr bwMode="auto">
          <a:xfrm>
            <a:off x="1210131" y="312141"/>
            <a:ext cx="1052961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lvl="0"/>
            <a:r>
              <a:rPr lang="en-US" sz="3200" dirty="0">
                <a:ln w="0"/>
                <a:solidFill>
                  <a:schemeClr val="accent6">
                    <a:lumMod val="75000"/>
                  </a:schemeClr>
                </a:solidFill>
                <a:latin typeface="Futura Lt BT" panose="020B0402020204020303"/>
              </a:rPr>
              <a:t>SOFTWARE </a:t>
            </a:r>
            <a:r>
              <a:rPr lang="en-US" sz="3200" dirty="0" smtClean="0">
                <a:ln w="0"/>
                <a:solidFill>
                  <a:schemeClr val="accent6">
                    <a:lumMod val="75000"/>
                  </a:schemeClr>
                </a:solidFill>
                <a:latin typeface="Futura Lt BT" panose="020B0402020204020303"/>
              </a:rPr>
              <a:t>SPECIFICATION </a:t>
            </a:r>
            <a:r>
              <a:rPr lang="en-US" sz="3200" dirty="0" smtClean="0">
                <a:ln w="0"/>
                <a:solidFill>
                  <a:schemeClr val="accent6">
                    <a:lumMod val="75000"/>
                  </a:schemeClr>
                </a:solidFill>
                <a:latin typeface="Futura Lt BT" panose="020B0402020204020303"/>
                <a:cs typeface="+mn-cs"/>
              </a:rPr>
              <a:t>– </a:t>
            </a:r>
            <a:r>
              <a:rPr lang="en-US" sz="3200" dirty="0" smtClean="0">
                <a:solidFill>
                  <a:schemeClr val="accent6">
                    <a:lumMod val="75000"/>
                  </a:schemeClr>
                </a:solidFill>
                <a:latin typeface="Futura Lt BT" panose="020B0402020204020303"/>
              </a:rPr>
              <a:t>Functional Requirement</a:t>
            </a:r>
            <a:endParaRPr lang="en-US" sz="3200" dirty="0">
              <a:solidFill>
                <a:schemeClr val="accent6">
                  <a:lumMod val="75000"/>
                </a:schemeClr>
              </a:solidFill>
              <a:latin typeface="Futura Lt BT" panose="020B0402020204020303"/>
            </a:endParaRPr>
          </a:p>
        </p:txBody>
      </p:sp>
      <p:cxnSp>
        <p:nvCxnSpPr>
          <p:cNvPr id="11" name="Straight Connector 10"/>
          <p:cNvCxnSpPr/>
          <p:nvPr/>
        </p:nvCxnSpPr>
        <p:spPr>
          <a:xfrm flipV="1">
            <a:off x="619580" y="841458"/>
            <a:ext cx="10962820" cy="55458"/>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pic>
        <p:nvPicPr>
          <p:cNvPr id="12" name="Picture 2" descr="I:\icon\3.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9166" y="312141"/>
            <a:ext cx="529317" cy="5293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4814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P spid="10"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3">
            <a:extLst>
              <a:ext uri="{28A0092B-C50C-407E-A947-70E740481C1C}">
                <a14:useLocalDpi xmlns:a14="http://schemas.microsoft.com/office/drawing/2010/main" val="0"/>
              </a:ext>
            </a:extLst>
          </a:blip>
          <a:stretch>
            <a:fillRect/>
          </a:stretch>
        </p:blipFill>
        <p:spPr bwMode="auto">
          <a:xfrm>
            <a:off x="261473" y="2162985"/>
            <a:ext cx="5450010" cy="4145349"/>
          </a:xfrm>
          <a:prstGeom prst="rect">
            <a:avLst/>
          </a:prstGeom>
          <a:noFill/>
          <a:ln>
            <a:noFill/>
          </a:ln>
        </p:spPr>
      </p:pic>
      <p:sp>
        <p:nvSpPr>
          <p:cNvPr id="5" name="Rectangle 4"/>
          <p:cNvSpPr/>
          <p:nvPr/>
        </p:nvSpPr>
        <p:spPr>
          <a:xfrm>
            <a:off x="619580" y="1359312"/>
            <a:ext cx="2974660" cy="461665"/>
          </a:xfrm>
          <a:prstGeom prst="rect">
            <a:avLst/>
          </a:prstGeom>
        </p:spPr>
        <p:txBody>
          <a:bodyPr wrap="none">
            <a:spAutoFit/>
          </a:bodyPr>
          <a:lstStyle/>
          <a:p>
            <a:pPr marL="342900" indent="-342900">
              <a:buFont typeface="Wingdings" panose="05000000000000000000" pitchFamily="2" charset="2"/>
              <a:buChar char="Ø"/>
            </a:pPr>
            <a:r>
              <a:rPr lang="en-US" sz="2400" b="1" smtClean="0">
                <a:latin typeface="Futura Lt BT" panose="020B0402020204020303"/>
              </a:rPr>
              <a:t>Manage Customer</a:t>
            </a:r>
            <a:endParaRPr lang="en-US" sz="2400" b="1" dirty="0">
              <a:latin typeface="Futura Lt BT" panose="020B0402020204020303"/>
            </a:endParaRPr>
          </a:p>
        </p:txBody>
      </p:sp>
      <p:sp>
        <p:nvSpPr>
          <p:cNvPr id="7" name="Rectangle 6"/>
          <p:cNvSpPr/>
          <p:nvPr/>
        </p:nvSpPr>
        <p:spPr>
          <a:xfrm>
            <a:off x="6259724" y="1359312"/>
            <a:ext cx="3890745" cy="461665"/>
          </a:xfrm>
          <a:prstGeom prst="rect">
            <a:avLst/>
          </a:prstGeom>
        </p:spPr>
        <p:txBody>
          <a:bodyPr wrap="none">
            <a:spAutoFit/>
          </a:bodyPr>
          <a:lstStyle/>
          <a:p>
            <a:pPr marL="342900" indent="-342900">
              <a:buFont typeface="Wingdings" panose="05000000000000000000" pitchFamily="2" charset="2"/>
              <a:buChar char="Ø"/>
            </a:pPr>
            <a:r>
              <a:rPr lang="en-US" sz="2400" b="1" smtClean="0">
                <a:latin typeface="Futura Lt BT" panose="020B0402020204020303"/>
              </a:rPr>
              <a:t>Manage Customer Group</a:t>
            </a:r>
            <a:endParaRPr lang="en-US" sz="2400" b="1" dirty="0">
              <a:latin typeface="Futura Lt BT" panose="020B0402020204020303"/>
            </a:endParaRPr>
          </a:p>
        </p:txBody>
      </p:sp>
      <p:pic>
        <p:nvPicPr>
          <p:cNvPr id="8" name="Picture 7"/>
          <p:cNvPicPr/>
          <p:nvPr/>
        </p:nvPicPr>
        <p:blipFill>
          <a:blip r:embed="rId4">
            <a:extLst>
              <a:ext uri="{28A0092B-C50C-407E-A947-70E740481C1C}">
                <a14:useLocalDpi xmlns:a14="http://schemas.microsoft.com/office/drawing/2010/main" val="0"/>
              </a:ext>
            </a:extLst>
          </a:blip>
          <a:stretch>
            <a:fillRect/>
          </a:stretch>
        </p:blipFill>
        <p:spPr bwMode="auto">
          <a:xfrm>
            <a:off x="5919170" y="1917833"/>
            <a:ext cx="6079813" cy="4449774"/>
          </a:xfrm>
          <a:prstGeom prst="rect">
            <a:avLst/>
          </a:prstGeom>
          <a:noFill/>
          <a:ln>
            <a:noFill/>
          </a:ln>
        </p:spPr>
      </p:pic>
      <p:sp>
        <p:nvSpPr>
          <p:cNvPr id="9" name="TextBox 1"/>
          <p:cNvSpPr txBox="1">
            <a:spLocks noChangeArrowheads="1"/>
          </p:cNvSpPr>
          <p:nvPr/>
        </p:nvSpPr>
        <p:spPr bwMode="auto">
          <a:xfrm>
            <a:off x="1210131" y="312141"/>
            <a:ext cx="1052961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lvl="0"/>
            <a:r>
              <a:rPr lang="en-US" sz="3200" dirty="0">
                <a:ln w="0"/>
                <a:solidFill>
                  <a:schemeClr val="accent6">
                    <a:lumMod val="75000"/>
                  </a:schemeClr>
                </a:solidFill>
                <a:latin typeface="Futura Lt BT" panose="020B0402020204020303"/>
              </a:rPr>
              <a:t>SOFTWARE </a:t>
            </a:r>
            <a:r>
              <a:rPr lang="en-US" sz="3200" dirty="0" smtClean="0">
                <a:ln w="0"/>
                <a:solidFill>
                  <a:schemeClr val="accent6">
                    <a:lumMod val="75000"/>
                  </a:schemeClr>
                </a:solidFill>
                <a:latin typeface="Futura Lt BT" panose="020B0402020204020303"/>
              </a:rPr>
              <a:t>SPECIFICATION </a:t>
            </a:r>
            <a:r>
              <a:rPr lang="en-US" sz="3200" dirty="0" smtClean="0">
                <a:ln w="0"/>
                <a:solidFill>
                  <a:schemeClr val="accent6">
                    <a:lumMod val="75000"/>
                  </a:schemeClr>
                </a:solidFill>
                <a:latin typeface="Futura Lt BT" panose="020B0402020204020303"/>
                <a:cs typeface="+mn-cs"/>
              </a:rPr>
              <a:t>– </a:t>
            </a:r>
            <a:r>
              <a:rPr lang="en-US" sz="3200" dirty="0" smtClean="0">
                <a:solidFill>
                  <a:schemeClr val="accent6">
                    <a:lumMod val="75000"/>
                  </a:schemeClr>
                </a:solidFill>
                <a:latin typeface="Futura Lt BT" panose="020B0402020204020303"/>
              </a:rPr>
              <a:t>Functional Requirement</a:t>
            </a:r>
            <a:endParaRPr lang="en-US" sz="3200" dirty="0">
              <a:solidFill>
                <a:schemeClr val="accent6">
                  <a:lumMod val="75000"/>
                </a:schemeClr>
              </a:solidFill>
              <a:latin typeface="Futura Lt BT" panose="020B0402020204020303"/>
            </a:endParaRPr>
          </a:p>
        </p:txBody>
      </p:sp>
      <p:cxnSp>
        <p:nvCxnSpPr>
          <p:cNvPr id="10" name="Straight Connector 9"/>
          <p:cNvCxnSpPr/>
          <p:nvPr/>
        </p:nvCxnSpPr>
        <p:spPr>
          <a:xfrm flipV="1">
            <a:off x="619580" y="841458"/>
            <a:ext cx="10962820" cy="55458"/>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pic>
        <p:nvPicPr>
          <p:cNvPr id="11" name="Picture 2" descr="I:\icon\3.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9166" y="312141"/>
            <a:ext cx="529317" cy="5293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8290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77831" y="3860662"/>
            <a:ext cx="2131738" cy="1077218"/>
          </a:xfrm>
          <a:prstGeom prst="rect">
            <a:avLst/>
          </a:prstGeom>
        </p:spPr>
        <p:txBody>
          <a:bodyPr wrap="none">
            <a:spAutoFit/>
          </a:bodyPr>
          <a:lstStyle/>
          <a:p>
            <a:pPr algn="ctr"/>
            <a:r>
              <a:rPr lang="it-IT" sz="3200" b="1" dirty="0">
                <a:latin typeface="Futura Lt BT" panose="020B0402020204020303"/>
                <a:ea typeface="Tahoma" panose="020B0604030504040204" pitchFamily="34" charset="0"/>
                <a:cs typeface="Tahoma" panose="020B0604030504040204" pitchFamily="34" charset="0"/>
              </a:rPr>
              <a:t>PROJECT </a:t>
            </a:r>
          </a:p>
          <a:p>
            <a:pPr algn="ctr"/>
            <a:r>
              <a:rPr lang="it-IT" sz="3200" b="1" dirty="0" smtClean="0">
                <a:latin typeface="Futura Lt BT" panose="020B0402020204020303"/>
                <a:ea typeface="Tahoma" panose="020B0604030504040204" pitchFamily="34" charset="0"/>
                <a:cs typeface="Tahoma" panose="020B0604030504040204" pitchFamily="34" charset="0"/>
              </a:rPr>
              <a:t>OVERVIEW</a:t>
            </a:r>
            <a:endParaRPr lang="en-US" sz="3200" b="1" dirty="0">
              <a:latin typeface="Futura Lt BT" panose="020B0402020204020303"/>
              <a:ea typeface="Tahoma" panose="020B0604030504040204" pitchFamily="34" charset="0"/>
              <a:cs typeface="Tahoma" panose="020B0604030504040204" pitchFamily="34" charset="0"/>
            </a:endParaRPr>
          </a:p>
        </p:txBody>
      </p:sp>
      <p:graphicFrame>
        <p:nvGraphicFramePr>
          <p:cNvPr id="4" name="Diagram 3"/>
          <p:cNvGraphicFramePr/>
          <p:nvPr>
            <p:extLst>
              <p:ext uri="{D42A27DB-BD31-4B8C-83A1-F6EECF244321}">
                <p14:modId xmlns:p14="http://schemas.microsoft.com/office/powerpoint/2010/main" val="1634819398"/>
              </p:ext>
            </p:extLst>
          </p:nvPr>
        </p:nvGraphicFramePr>
        <p:xfrm>
          <a:off x="3611244" y="1450901"/>
          <a:ext cx="6650876" cy="380629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050" name="Picture 2" descr="I:\icon\overview.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32336" y="1697291"/>
            <a:ext cx="2277233" cy="21633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7649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4" grpId="0">
        <p:bldAsOne/>
      </p:bldGraphic>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64261" y="1139942"/>
            <a:ext cx="2277868" cy="461665"/>
          </a:xfrm>
          <a:prstGeom prst="rect">
            <a:avLst/>
          </a:prstGeom>
        </p:spPr>
        <p:txBody>
          <a:bodyPr wrap="none">
            <a:spAutoFit/>
          </a:bodyPr>
          <a:lstStyle/>
          <a:p>
            <a:pPr marL="342900" indent="-342900">
              <a:buFont typeface="Wingdings" panose="05000000000000000000" pitchFamily="2" charset="2"/>
              <a:buChar char="Ø"/>
            </a:pPr>
            <a:r>
              <a:rPr lang="en-US" sz="2400" b="1" smtClean="0">
                <a:latin typeface="Futura Lt BT" panose="020B0402020204020303"/>
              </a:rPr>
              <a:t>Manage Staff</a:t>
            </a:r>
            <a:endParaRPr lang="en-US" sz="2400" b="1" dirty="0">
              <a:latin typeface="Futura Lt BT" panose="020B0402020204020303"/>
            </a:endParaRPr>
          </a:p>
        </p:txBody>
      </p:sp>
      <p:sp>
        <p:nvSpPr>
          <p:cNvPr id="7" name="Rectangle 6"/>
          <p:cNvSpPr/>
          <p:nvPr/>
        </p:nvSpPr>
        <p:spPr>
          <a:xfrm>
            <a:off x="6960246" y="1139941"/>
            <a:ext cx="3193951" cy="461665"/>
          </a:xfrm>
          <a:prstGeom prst="rect">
            <a:avLst/>
          </a:prstGeom>
        </p:spPr>
        <p:txBody>
          <a:bodyPr wrap="none">
            <a:spAutoFit/>
          </a:bodyPr>
          <a:lstStyle/>
          <a:p>
            <a:pPr marL="342900" indent="-342900">
              <a:buFont typeface="Wingdings" panose="05000000000000000000" pitchFamily="2" charset="2"/>
              <a:buChar char="Ø"/>
            </a:pPr>
            <a:r>
              <a:rPr lang="en-US" sz="2400" b="1" smtClean="0">
                <a:latin typeface="Futura Lt BT" panose="020B0402020204020303"/>
              </a:rPr>
              <a:t>Manage Staff Group</a:t>
            </a:r>
            <a:endParaRPr lang="en-US" sz="2400" b="1" dirty="0">
              <a:latin typeface="Futura Lt BT" panose="020B0402020204020303"/>
            </a:endParaRPr>
          </a:p>
        </p:txBody>
      </p:sp>
      <p:pic>
        <p:nvPicPr>
          <p:cNvPr id="9" name="Picture 8"/>
          <p:cNvPicPr/>
          <p:nvPr/>
        </p:nvPicPr>
        <p:blipFill>
          <a:blip r:embed="rId3">
            <a:extLst>
              <a:ext uri="{28A0092B-C50C-407E-A947-70E740481C1C}">
                <a14:useLocalDpi xmlns:a14="http://schemas.microsoft.com/office/drawing/2010/main" val="0"/>
              </a:ext>
            </a:extLst>
          </a:blip>
          <a:stretch>
            <a:fillRect/>
          </a:stretch>
        </p:blipFill>
        <p:spPr bwMode="auto">
          <a:xfrm>
            <a:off x="265023" y="1922185"/>
            <a:ext cx="5921212" cy="4688181"/>
          </a:xfrm>
          <a:prstGeom prst="rect">
            <a:avLst/>
          </a:prstGeom>
          <a:noFill/>
          <a:ln>
            <a:noFill/>
          </a:ln>
        </p:spPr>
      </p:pic>
      <p:pic>
        <p:nvPicPr>
          <p:cNvPr id="10" name="Picture 9"/>
          <p:cNvPicPr/>
          <p:nvPr/>
        </p:nvPicPr>
        <p:blipFill>
          <a:blip r:embed="rId4">
            <a:extLst>
              <a:ext uri="{28A0092B-C50C-407E-A947-70E740481C1C}">
                <a14:useLocalDpi xmlns:a14="http://schemas.microsoft.com/office/drawing/2010/main" val="0"/>
              </a:ext>
            </a:extLst>
          </a:blip>
          <a:stretch>
            <a:fillRect/>
          </a:stretch>
        </p:blipFill>
        <p:spPr bwMode="auto">
          <a:xfrm>
            <a:off x="6189785" y="2053420"/>
            <a:ext cx="5861742" cy="3883333"/>
          </a:xfrm>
          <a:prstGeom prst="rect">
            <a:avLst/>
          </a:prstGeom>
          <a:noFill/>
          <a:ln>
            <a:noFill/>
          </a:ln>
        </p:spPr>
      </p:pic>
      <p:sp>
        <p:nvSpPr>
          <p:cNvPr id="11" name="TextBox 1"/>
          <p:cNvSpPr txBox="1">
            <a:spLocks noChangeArrowheads="1"/>
          </p:cNvSpPr>
          <p:nvPr/>
        </p:nvSpPr>
        <p:spPr bwMode="auto">
          <a:xfrm>
            <a:off x="1210131" y="312141"/>
            <a:ext cx="1052961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lvl="0"/>
            <a:r>
              <a:rPr lang="en-US" sz="3200" dirty="0">
                <a:ln w="0"/>
                <a:solidFill>
                  <a:schemeClr val="accent6">
                    <a:lumMod val="75000"/>
                  </a:schemeClr>
                </a:solidFill>
                <a:latin typeface="Futura Lt BT" panose="020B0402020204020303"/>
              </a:rPr>
              <a:t>SOFTWARE </a:t>
            </a:r>
            <a:r>
              <a:rPr lang="en-US" sz="3200" dirty="0" smtClean="0">
                <a:ln w="0"/>
                <a:solidFill>
                  <a:schemeClr val="accent6">
                    <a:lumMod val="75000"/>
                  </a:schemeClr>
                </a:solidFill>
                <a:latin typeface="Futura Lt BT" panose="020B0402020204020303"/>
              </a:rPr>
              <a:t>SPECIFICATION </a:t>
            </a:r>
            <a:r>
              <a:rPr lang="en-US" sz="3200" dirty="0" smtClean="0">
                <a:ln w="0"/>
                <a:solidFill>
                  <a:schemeClr val="accent6">
                    <a:lumMod val="75000"/>
                  </a:schemeClr>
                </a:solidFill>
                <a:latin typeface="Futura Lt BT" panose="020B0402020204020303"/>
                <a:cs typeface="+mn-cs"/>
              </a:rPr>
              <a:t>– </a:t>
            </a:r>
            <a:r>
              <a:rPr lang="en-US" sz="3200" dirty="0" smtClean="0">
                <a:solidFill>
                  <a:schemeClr val="accent6">
                    <a:lumMod val="75000"/>
                  </a:schemeClr>
                </a:solidFill>
                <a:latin typeface="Futura Lt BT" panose="020B0402020204020303"/>
              </a:rPr>
              <a:t>Functional Requirement</a:t>
            </a:r>
            <a:endParaRPr lang="en-US" sz="3200" dirty="0">
              <a:solidFill>
                <a:schemeClr val="accent6">
                  <a:lumMod val="75000"/>
                </a:schemeClr>
              </a:solidFill>
              <a:latin typeface="Futura Lt BT" panose="020B0402020204020303"/>
            </a:endParaRPr>
          </a:p>
        </p:txBody>
      </p:sp>
      <p:cxnSp>
        <p:nvCxnSpPr>
          <p:cNvPr id="12" name="Straight Connector 11"/>
          <p:cNvCxnSpPr/>
          <p:nvPr/>
        </p:nvCxnSpPr>
        <p:spPr>
          <a:xfrm flipV="1">
            <a:off x="619580" y="841458"/>
            <a:ext cx="10962820" cy="55458"/>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pic>
        <p:nvPicPr>
          <p:cNvPr id="16" name="Picture 2" descr="I:\icon\3.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9166" y="312141"/>
            <a:ext cx="529317" cy="5293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560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11"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474938" y="1096483"/>
            <a:ext cx="3345916" cy="461665"/>
          </a:xfrm>
          <a:prstGeom prst="rect">
            <a:avLst/>
          </a:prstGeom>
        </p:spPr>
        <p:txBody>
          <a:bodyPr wrap="none">
            <a:spAutoFit/>
          </a:bodyPr>
          <a:lstStyle/>
          <a:p>
            <a:pPr marL="342900" indent="-342900">
              <a:buFont typeface="Wingdings" panose="05000000000000000000" pitchFamily="2" charset="2"/>
              <a:buChar char="Ø"/>
            </a:pPr>
            <a:r>
              <a:rPr lang="en-US" sz="2400" b="1" smtClean="0">
                <a:latin typeface="Futura Lt BT" panose="020B0402020204020303"/>
              </a:rPr>
              <a:t>Manage Service Type</a:t>
            </a:r>
            <a:endParaRPr lang="en-US" sz="2400" b="1" dirty="0">
              <a:latin typeface="Futura Lt BT" panose="020B0402020204020303"/>
            </a:endParaRPr>
          </a:p>
        </p:txBody>
      </p:sp>
      <p:sp>
        <p:nvSpPr>
          <p:cNvPr id="5" name="Rectangle 4"/>
          <p:cNvSpPr/>
          <p:nvPr/>
        </p:nvSpPr>
        <p:spPr>
          <a:xfrm>
            <a:off x="698476" y="1096483"/>
            <a:ext cx="2639953" cy="461665"/>
          </a:xfrm>
          <a:prstGeom prst="rect">
            <a:avLst/>
          </a:prstGeom>
        </p:spPr>
        <p:txBody>
          <a:bodyPr wrap="none">
            <a:spAutoFit/>
          </a:bodyPr>
          <a:lstStyle/>
          <a:p>
            <a:pPr marL="342900" indent="-342900">
              <a:buFont typeface="Wingdings" panose="05000000000000000000" pitchFamily="2" charset="2"/>
              <a:buChar char="Ø"/>
            </a:pPr>
            <a:r>
              <a:rPr lang="en-US" sz="2400" b="1" smtClean="0">
                <a:latin typeface="Futura Lt BT" panose="020B0402020204020303"/>
              </a:rPr>
              <a:t>Manage Service</a:t>
            </a:r>
            <a:endParaRPr lang="en-US" sz="2400" b="1" dirty="0">
              <a:latin typeface="Futura Lt BT" panose="020B0402020204020303"/>
            </a:endParaRPr>
          </a:p>
        </p:txBody>
      </p:sp>
      <p:pic>
        <p:nvPicPr>
          <p:cNvPr id="6" name="Picture 5"/>
          <p:cNvPicPr/>
          <p:nvPr/>
        </p:nvPicPr>
        <p:blipFill>
          <a:blip r:embed="rId3">
            <a:extLst>
              <a:ext uri="{28A0092B-C50C-407E-A947-70E740481C1C}">
                <a14:useLocalDpi xmlns:a14="http://schemas.microsoft.com/office/drawing/2010/main" val="0"/>
              </a:ext>
            </a:extLst>
          </a:blip>
          <a:stretch>
            <a:fillRect/>
          </a:stretch>
        </p:blipFill>
        <p:spPr bwMode="auto">
          <a:xfrm>
            <a:off x="5817976" y="1691423"/>
            <a:ext cx="6203095" cy="4864486"/>
          </a:xfrm>
          <a:prstGeom prst="rect">
            <a:avLst/>
          </a:prstGeom>
          <a:noFill/>
          <a:ln>
            <a:noFill/>
          </a:ln>
        </p:spPr>
      </p:pic>
      <p:pic>
        <p:nvPicPr>
          <p:cNvPr id="7" name="Picture 6"/>
          <p:cNvPicPr/>
          <p:nvPr/>
        </p:nvPicPr>
        <p:blipFill>
          <a:blip r:embed="rId4">
            <a:extLst>
              <a:ext uri="{28A0092B-C50C-407E-A947-70E740481C1C}">
                <a14:useLocalDpi xmlns:a14="http://schemas.microsoft.com/office/drawing/2010/main" val="0"/>
              </a:ext>
            </a:extLst>
          </a:blip>
          <a:stretch>
            <a:fillRect/>
          </a:stretch>
        </p:blipFill>
        <p:spPr bwMode="auto">
          <a:xfrm>
            <a:off x="261472" y="2004330"/>
            <a:ext cx="5154161" cy="4393054"/>
          </a:xfrm>
          <a:prstGeom prst="rect">
            <a:avLst/>
          </a:prstGeom>
          <a:noFill/>
          <a:ln>
            <a:noFill/>
          </a:ln>
        </p:spPr>
      </p:pic>
      <p:sp>
        <p:nvSpPr>
          <p:cNvPr id="9" name="TextBox 1"/>
          <p:cNvSpPr txBox="1">
            <a:spLocks noChangeArrowheads="1"/>
          </p:cNvSpPr>
          <p:nvPr/>
        </p:nvSpPr>
        <p:spPr bwMode="auto">
          <a:xfrm>
            <a:off x="1210131" y="312141"/>
            <a:ext cx="1052961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lvl="0"/>
            <a:r>
              <a:rPr lang="en-US" sz="3200" dirty="0">
                <a:ln w="0"/>
                <a:solidFill>
                  <a:schemeClr val="accent6">
                    <a:lumMod val="75000"/>
                  </a:schemeClr>
                </a:solidFill>
                <a:latin typeface="Futura Lt BT" panose="020B0402020204020303"/>
              </a:rPr>
              <a:t>SOFTWARE </a:t>
            </a:r>
            <a:r>
              <a:rPr lang="en-US" sz="3200" dirty="0" smtClean="0">
                <a:ln w="0"/>
                <a:solidFill>
                  <a:schemeClr val="accent6">
                    <a:lumMod val="75000"/>
                  </a:schemeClr>
                </a:solidFill>
                <a:latin typeface="Futura Lt BT" panose="020B0402020204020303"/>
              </a:rPr>
              <a:t>SPECIFICATION </a:t>
            </a:r>
            <a:r>
              <a:rPr lang="en-US" sz="3200" dirty="0" smtClean="0">
                <a:ln w="0"/>
                <a:solidFill>
                  <a:schemeClr val="accent6">
                    <a:lumMod val="75000"/>
                  </a:schemeClr>
                </a:solidFill>
                <a:latin typeface="Futura Lt BT" panose="020B0402020204020303"/>
                <a:cs typeface="+mn-cs"/>
              </a:rPr>
              <a:t>– </a:t>
            </a:r>
            <a:r>
              <a:rPr lang="en-US" sz="3200" dirty="0" smtClean="0">
                <a:solidFill>
                  <a:schemeClr val="accent6">
                    <a:lumMod val="75000"/>
                  </a:schemeClr>
                </a:solidFill>
                <a:latin typeface="Futura Lt BT" panose="020B0402020204020303"/>
              </a:rPr>
              <a:t>Functional Requirement</a:t>
            </a:r>
            <a:endParaRPr lang="en-US" sz="3200" dirty="0">
              <a:solidFill>
                <a:schemeClr val="accent6">
                  <a:lumMod val="75000"/>
                </a:schemeClr>
              </a:solidFill>
              <a:latin typeface="Futura Lt BT" panose="020B0402020204020303"/>
            </a:endParaRPr>
          </a:p>
        </p:txBody>
      </p:sp>
      <p:cxnSp>
        <p:nvCxnSpPr>
          <p:cNvPr id="10" name="Straight Connector 9"/>
          <p:cNvCxnSpPr/>
          <p:nvPr/>
        </p:nvCxnSpPr>
        <p:spPr>
          <a:xfrm flipV="1">
            <a:off x="619580" y="841458"/>
            <a:ext cx="10962820" cy="55458"/>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pic>
        <p:nvPicPr>
          <p:cNvPr id="14" name="Picture 2" descr="I:\icon\3.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9166" y="312141"/>
            <a:ext cx="529317" cy="5293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5955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9"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3">
            <a:extLst>
              <a:ext uri="{28A0092B-C50C-407E-A947-70E740481C1C}">
                <a14:useLocalDpi xmlns:a14="http://schemas.microsoft.com/office/drawing/2010/main" val="0"/>
              </a:ext>
            </a:extLst>
          </a:blip>
          <a:stretch>
            <a:fillRect/>
          </a:stretch>
        </p:blipFill>
        <p:spPr bwMode="auto">
          <a:xfrm>
            <a:off x="1" y="1952829"/>
            <a:ext cx="6063916" cy="4302128"/>
          </a:xfrm>
          <a:prstGeom prst="rect">
            <a:avLst/>
          </a:prstGeom>
          <a:noFill/>
          <a:ln>
            <a:noFill/>
          </a:ln>
        </p:spPr>
      </p:pic>
      <p:sp>
        <p:nvSpPr>
          <p:cNvPr id="5" name="Rectangle 4"/>
          <p:cNvSpPr/>
          <p:nvPr/>
        </p:nvSpPr>
        <p:spPr>
          <a:xfrm>
            <a:off x="791529" y="1194040"/>
            <a:ext cx="1529265" cy="461665"/>
          </a:xfrm>
          <a:prstGeom prst="rect">
            <a:avLst/>
          </a:prstGeom>
        </p:spPr>
        <p:txBody>
          <a:bodyPr wrap="none">
            <a:spAutoFit/>
          </a:bodyPr>
          <a:lstStyle/>
          <a:p>
            <a:pPr marL="342900" indent="-342900">
              <a:buFont typeface="Wingdings" panose="05000000000000000000" pitchFamily="2" charset="2"/>
              <a:buChar char="Ø"/>
            </a:pPr>
            <a:r>
              <a:rPr lang="en-US" sz="2400" b="1" dirty="0" smtClean="0">
                <a:latin typeface="Futura Lt BT" panose="020B0402020204020303"/>
              </a:rPr>
              <a:t>Statistic</a:t>
            </a:r>
            <a:endParaRPr lang="en-US" sz="2400" b="1" dirty="0">
              <a:latin typeface="Futura Lt BT" panose="020B0402020204020303"/>
            </a:endParaRPr>
          </a:p>
        </p:txBody>
      </p:sp>
      <p:sp>
        <p:nvSpPr>
          <p:cNvPr id="6" name="Rectangle 5"/>
          <p:cNvSpPr/>
          <p:nvPr/>
        </p:nvSpPr>
        <p:spPr>
          <a:xfrm>
            <a:off x="6757541" y="1194040"/>
            <a:ext cx="3680623" cy="461665"/>
          </a:xfrm>
          <a:prstGeom prst="rect">
            <a:avLst/>
          </a:prstGeom>
        </p:spPr>
        <p:txBody>
          <a:bodyPr wrap="none">
            <a:spAutoFit/>
          </a:bodyPr>
          <a:lstStyle/>
          <a:p>
            <a:pPr marL="342900" indent="-342900">
              <a:buFont typeface="Wingdings" panose="05000000000000000000" pitchFamily="2" charset="2"/>
              <a:buChar char="Ø"/>
            </a:pPr>
            <a:r>
              <a:rPr lang="en-US" sz="2400" b="1" smtClean="0">
                <a:latin typeface="Futura Lt BT" panose="020B0402020204020303"/>
              </a:rPr>
              <a:t>Manage Calendar Event</a:t>
            </a:r>
            <a:endParaRPr lang="en-US" sz="2400" b="1" dirty="0">
              <a:latin typeface="Futura Lt BT" panose="020B0402020204020303"/>
            </a:endParaRPr>
          </a:p>
        </p:txBody>
      </p:sp>
      <p:pic>
        <p:nvPicPr>
          <p:cNvPr id="7" name="Picture 6"/>
          <p:cNvPicPr/>
          <p:nvPr/>
        </p:nvPicPr>
        <p:blipFill>
          <a:blip r:embed="rId4">
            <a:extLst>
              <a:ext uri="{28A0092B-C50C-407E-A947-70E740481C1C}">
                <a14:useLocalDpi xmlns:a14="http://schemas.microsoft.com/office/drawing/2010/main" val="0"/>
              </a:ext>
            </a:extLst>
          </a:blip>
          <a:stretch>
            <a:fillRect/>
          </a:stretch>
        </p:blipFill>
        <p:spPr bwMode="auto">
          <a:xfrm>
            <a:off x="6063917" y="1952829"/>
            <a:ext cx="6015789" cy="4302128"/>
          </a:xfrm>
          <a:prstGeom prst="rect">
            <a:avLst/>
          </a:prstGeom>
          <a:noFill/>
          <a:ln>
            <a:noFill/>
          </a:ln>
        </p:spPr>
      </p:pic>
      <p:sp>
        <p:nvSpPr>
          <p:cNvPr id="9" name="TextBox 1"/>
          <p:cNvSpPr txBox="1">
            <a:spLocks noChangeArrowheads="1"/>
          </p:cNvSpPr>
          <p:nvPr/>
        </p:nvSpPr>
        <p:spPr bwMode="auto">
          <a:xfrm>
            <a:off x="1210131" y="312141"/>
            <a:ext cx="1052961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lvl="0"/>
            <a:r>
              <a:rPr lang="en-US" sz="3200" dirty="0">
                <a:ln w="0"/>
                <a:solidFill>
                  <a:schemeClr val="accent6">
                    <a:lumMod val="75000"/>
                  </a:schemeClr>
                </a:solidFill>
                <a:latin typeface="Futura Lt BT" panose="020B0402020204020303"/>
              </a:rPr>
              <a:t>SOFTWARE </a:t>
            </a:r>
            <a:r>
              <a:rPr lang="en-US" sz="3200" dirty="0" smtClean="0">
                <a:ln w="0"/>
                <a:solidFill>
                  <a:schemeClr val="accent6">
                    <a:lumMod val="75000"/>
                  </a:schemeClr>
                </a:solidFill>
                <a:latin typeface="Futura Lt BT" panose="020B0402020204020303"/>
              </a:rPr>
              <a:t>SPECIFICATION </a:t>
            </a:r>
            <a:r>
              <a:rPr lang="en-US" sz="3200" dirty="0" smtClean="0">
                <a:ln w="0"/>
                <a:solidFill>
                  <a:schemeClr val="accent6">
                    <a:lumMod val="75000"/>
                  </a:schemeClr>
                </a:solidFill>
                <a:latin typeface="Futura Lt BT" panose="020B0402020204020303"/>
                <a:cs typeface="+mn-cs"/>
              </a:rPr>
              <a:t>– </a:t>
            </a:r>
            <a:r>
              <a:rPr lang="en-US" sz="3200" dirty="0" smtClean="0">
                <a:solidFill>
                  <a:schemeClr val="accent6">
                    <a:lumMod val="75000"/>
                  </a:schemeClr>
                </a:solidFill>
                <a:latin typeface="Futura Lt BT" panose="020B0402020204020303"/>
              </a:rPr>
              <a:t>Functional Requirement</a:t>
            </a:r>
            <a:endParaRPr lang="en-US" sz="3200" dirty="0">
              <a:solidFill>
                <a:schemeClr val="accent6">
                  <a:lumMod val="75000"/>
                </a:schemeClr>
              </a:solidFill>
              <a:latin typeface="Futura Lt BT" panose="020B0402020204020303"/>
            </a:endParaRPr>
          </a:p>
        </p:txBody>
      </p:sp>
      <p:cxnSp>
        <p:nvCxnSpPr>
          <p:cNvPr id="10" name="Straight Connector 9"/>
          <p:cNvCxnSpPr/>
          <p:nvPr/>
        </p:nvCxnSpPr>
        <p:spPr>
          <a:xfrm flipV="1">
            <a:off x="619580" y="841458"/>
            <a:ext cx="10962820" cy="55458"/>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pic>
        <p:nvPicPr>
          <p:cNvPr id="14" name="Picture 2" descr="I:\icon\3.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9166" y="312141"/>
            <a:ext cx="529317" cy="5293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8472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9"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543918" y="1352452"/>
            <a:ext cx="1788695" cy="461665"/>
          </a:xfrm>
          <a:prstGeom prst="rect">
            <a:avLst/>
          </a:prstGeom>
        </p:spPr>
        <p:txBody>
          <a:bodyPr wrap="none">
            <a:spAutoFit/>
          </a:bodyPr>
          <a:lstStyle/>
          <a:p>
            <a:pPr marL="342900" indent="-342900">
              <a:buFont typeface="Wingdings" panose="05000000000000000000" pitchFamily="2" charset="2"/>
              <a:buChar char="Ø"/>
            </a:pPr>
            <a:r>
              <a:rPr lang="vi-VN" sz="2400" b="1">
                <a:latin typeface="Futura Lt BT" panose="020B0402020204020303"/>
              </a:rPr>
              <a:t>Learnable</a:t>
            </a:r>
            <a:endParaRPr lang="en-US" sz="2400" b="1" dirty="0">
              <a:latin typeface="Futura Lt BT" panose="020B0402020204020303"/>
            </a:endParaRPr>
          </a:p>
        </p:txBody>
      </p:sp>
      <p:sp>
        <p:nvSpPr>
          <p:cNvPr id="7" name="Rectangle 6"/>
          <p:cNvSpPr/>
          <p:nvPr/>
        </p:nvSpPr>
        <p:spPr>
          <a:xfrm>
            <a:off x="880966" y="1841392"/>
            <a:ext cx="9528010" cy="1200329"/>
          </a:xfrm>
          <a:prstGeom prst="rect">
            <a:avLst/>
          </a:prstGeom>
        </p:spPr>
        <p:txBody>
          <a:bodyPr wrap="square">
            <a:spAutoFit/>
          </a:bodyPr>
          <a:lstStyle/>
          <a:p>
            <a:pPr>
              <a:spcBef>
                <a:spcPct val="0"/>
              </a:spcBef>
              <a:defRPr/>
            </a:pPr>
            <a:r>
              <a:rPr lang="vi-VN" sz="2400">
                <a:latin typeface="Futura Lt BT" panose="020B0402020204020303"/>
              </a:rPr>
              <a:t>The user interface must be easy to learn, even at the first time looking at the screen, user may immediately understand the function of each button or icon.</a:t>
            </a:r>
            <a:endParaRPr lang="en-US" sz="2400" dirty="0">
              <a:latin typeface="Futura Lt BT" panose="020B0402020204020303"/>
            </a:endParaRPr>
          </a:p>
        </p:txBody>
      </p:sp>
      <p:sp>
        <p:nvSpPr>
          <p:cNvPr id="12" name="Rectangle 11"/>
          <p:cNvSpPr/>
          <p:nvPr/>
        </p:nvSpPr>
        <p:spPr>
          <a:xfrm>
            <a:off x="543918" y="3068996"/>
            <a:ext cx="2211118" cy="461665"/>
          </a:xfrm>
          <a:prstGeom prst="rect">
            <a:avLst/>
          </a:prstGeom>
        </p:spPr>
        <p:txBody>
          <a:bodyPr wrap="none">
            <a:spAutoFit/>
          </a:bodyPr>
          <a:lstStyle/>
          <a:p>
            <a:pPr marL="342900" indent="-342900">
              <a:buFont typeface="Wingdings" panose="05000000000000000000" pitchFamily="2" charset="2"/>
              <a:buChar char="Ø"/>
            </a:pPr>
            <a:r>
              <a:rPr lang="en-US" sz="2400" b="1" smtClean="0">
                <a:latin typeface="Futura Lt BT" panose="020B0402020204020303"/>
              </a:rPr>
              <a:t>Performance</a:t>
            </a:r>
            <a:endParaRPr lang="en-US" sz="2400" b="1" dirty="0">
              <a:latin typeface="Futura Lt BT" panose="020B0402020204020303"/>
            </a:endParaRPr>
          </a:p>
        </p:txBody>
      </p:sp>
      <p:sp>
        <p:nvSpPr>
          <p:cNvPr id="13" name="Rectangle 12"/>
          <p:cNvSpPr/>
          <p:nvPr/>
        </p:nvSpPr>
        <p:spPr>
          <a:xfrm>
            <a:off x="669465" y="4674396"/>
            <a:ext cx="1638013" cy="461665"/>
          </a:xfrm>
          <a:prstGeom prst="rect">
            <a:avLst/>
          </a:prstGeom>
        </p:spPr>
        <p:txBody>
          <a:bodyPr wrap="none">
            <a:spAutoFit/>
          </a:bodyPr>
          <a:lstStyle/>
          <a:p>
            <a:pPr marL="342900" indent="-342900">
              <a:buFont typeface="Wingdings" panose="05000000000000000000" pitchFamily="2" charset="2"/>
              <a:buChar char="Ø"/>
            </a:pPr>
            <a:r>
              <a:rPr lang="en-US" sz="2400" b="1" smtClean="0">
                <a:latin typeface="Futura Lt BT" panose="020B0402020204020303"/>
              </a:rPr>
              <a:t>Reability</a:t>
            </a:r>
            <a:endParaRPr lang="en-US" sz="2400" b="1" dirty="0">
              <a:latin typeface="Futura Lt BT" panose="020B0402020204020303"/>
            </a:endParaRPr>
          </a:p>
        </p:txBody>
      </p:sp>
      <p:sp>
        <p:nvSpPr>
          <p:cNvPr id="9" name="Rectangle 8"/>
          <p:cNvSpPr/>
          <p:nvPr/>
        </p:nvSpPr>
        <p:spPr>
          <a:xfrm>
            <a:off x="880966" y="3474067"/>
            <a:ext cx="9528010" cy="1200329"/>
          </a:xfrm>
          <a:prstGeom prst="rect">
            <a:avLst/>
          </a:prstGeom>
        </p:spPr>
        <p:txBody>
          <a:bodyPr wrap="square">
            <a:spAutoFit/>
          </a:bodyPr>
          <a:lstStyle/>
          <a:p>
            <a:pPr>
              <a:spcBef>
                <a:spcPct val="0"/>
              </a:spcBef>
              <a:defRPr/>
            </a:pPr>
            <a:r>
              <a:rPr lang="en-US" sz="2400" smtClean="0">
                <a:latin typeface="Futura Lt BT" panose="020B0402020204020303"/>
              </a:rPr>
              <a:t>Available 95% of time</a:t>
            </a:r>
          </a:p>
          <a:p>
            <a:pPr>
              <a:spcBef>
                <a:spcPct val="0"/>
              </a:spcBef>
              <a:defRPr/>
            </a:pPr>
            <a:r>
              <a:rPr lang="en-US" sz="2400" smtClean="0">
                <a:latin typeface="Futura Lt BT" panose="020B0402020204020303"/>
              </a:rPr>
              <a:t>Average time to start &amp; run: 5-7s</a:t>
            </a:r>
          </a:p>
          <a:p>
            <a:pPr>
              <a:spcBef>
                <a:spcPct val="0"/>
              </a:spcBef>
              <a:defRPr/>
            </a:pPr>
            <a:r>
              <a:rPr lang="en-US" sz="2400" smtClean="0">
                <a:latin typeface="Futura Lt BT" panose="020B0402020204020303"/>
              </a:rPr>
              <a:t>Average time to process action: &lt;3s</a:t>
            </a:r>
            <a:endParaRPr lang="en-US" sz="2400" dirty="0">
              <a:latin typeface="Futura Lt BT" panose="020B0402020204020303"/>
            </a:endParaRPr>
          </a:p>
        </p:txBody>
      </p:sp>
      <p:sp>
        <p:nvSpPr>
          <p:cNvPr id="10" name="Rectangle 9"/>
          <p:cNvSpPr/>
          <p:nvPr/>
        </p:nvSpPr>
        <p:spPr>
          <a:xfrm>
            <a:off x="880966" y="5079467"/>
            <a:ext cx="9528010" cy="830997"/>
          </a:xfrm>
          <a:prstGeom prst="rect">
            <a:avLst/>
          </a:prstGeom>
        </p:spPr>
        <p:txBody>
          <a:bodyPr wrap="square">
            <a:spAutoFit/>
          </a:bodyPr>
          <a:lstStyle/>
          <a:p>
            <a:pPr>
              <a:spcBef>
                <a:spcPct val="0"/>
              </a:spcBef>
              <a:defRPr/>
            </a:pPr>
            <a:r>
              <a:rPr lang="en-US" sz="2400" smtClean="0">
                <a:latin typeface="Futura Lt BT" panose="020B0402020204020303"/>
              </a:rPr>
              <a:t>Mean time between two failure: 10 times</a:t>
            </a:r>
          </a:p>
          <a:p>
            <a:pPr>
              <a:spcBef>
                <a:spcPct val="0"/>
              </a:spcBef>
              <a:defRPr/>
            </a:pPr>
            <a:r>
              <a:rPr lang="en-US" sz="2400" smtClean="0">
                <a:latin typeface="Futura Lt BT" panose="020B0402020204020303"/>
              </a:rPr>
              <a:t>Number of errors after one week trial: 2</a:t>
            </a:r>
            <a:endParaRPr lang="en-US" sz="2400" dirty="0">
              <a:latin typeface="Futura Lt BT" panose="020B0402020204020303"/>
            </a:endParaRPr>
          </a:p>
        </p:txBody>
      </p:sp>
      <p:sp>
        <p:nvSpPr>
          <p:cNvPr id="11" name="TextBox 1"/>
          <p:cNvSpPr txBox="1">
            <a:spLocks noChangeArrowheads="1"/>
          </p:cNvSpPr>
          <p:nvPr/>
        </p:nvSpPr>
        <p:spPr bwMode="auto">
          <a:xfrm>
            <a:off x="1210131" y="312141"/>
            <a:ext cx="1141767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lvl="0"/>
            <a:r>
              <a:rPr lang="en-US" sz="3200" dirty="0">
                <a:ln w="0"/>
                <a:solidFill>
                  <a:schemeClr val="accent6">
                    <a:lumMod val="75000"/>
                  </a:schemeClr>
                </a:solidFill>
                <a:latin typeface="Futura Lt BT" panose="020B0402020204020303"/>
              </a:rPr>
              <a:t>SOFTWARE </a:t>
            </a:r>
            <a:r>
              <a:rPr lang="en-US" sz="3200" dirty="0" smtClean="0">
                <a:ln w="0"/>
                <a:solidFill>
                  <a:schemeClr val="accent6">
                    <a:lumMod val="75000"/>
                  </a:schemeClr>
                </a:solidFill>
                <a:latin typeface="Futura Lt BT" panose="020B0402020204020303"/>
              </a:rPr>
              <a:t>SPECIFICATION </a:t>
            </a:r>
            <a:r>
              <a:rPr lang="en-US" sz="3200" dirty="0" smtClean="0">
                <a:ln w="0"/>
                <a:solidFill>
                  <a:schemeClr val="accent6">
                    <a:lumMod val="75000"/>
                  </a:schemeClr>
                </a:solidFill>
                <a:latin typeface="Futura Lt BT" panose="020B0402020204020303"/>
                <a:cs typeface="+mn-cs"/>
              </a:rPr>
              <a:t>– Non</a:t>
            </a:r>
            <a:r>
              <a:rPr lang="en-US" sz="3200" dirty="0" smtClean="0">
                <a:solidFill>
                  <a:schemeClr val="accent6">
                    <a:lumMod val="75000"/>
                  </a:schemeClr>
                </a:solidFill>
                <a:latin typeface="Futura Lt BT" panose="020B0402020204020303"/>
              </a:rPr>
              <a:t>functional Requirement</a:t>
            </a:r>
            <a:endParaRPr lang="en-US" sz="3200" dirty="0">
              <a:solidFill>
                <a:schemeClr val="accent6">
                  <a:lumMod val="75000"/>
                </a:schemeClr>
              </a:solidFill>
              <a:latin typeface="Futura Lt BT" panose="020B0402020204020303"/>
            </a:endParaRPr>
          </a:p>
        </p:txBody>
      </p:sp>
      <p:cxnSp>
        <p:nvCxnSpPr>
          <p:cNvPr id="14" name="Straight Connector 13"/>
          <p:cNvCxnSpPr/>
          <p:nvPr/>
        </p:nvCxnSpPr>
        <p:spPr>
          <a:xfrm flipV="1">
            <a:off x="619580" y="841458"/>
            <a:ext cx="11441791" cy="55458"/>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pic>
        <p:nvPicPr>
          <p:cNvPr id="15" name="Picture 2" descr="I:\icon\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9166" y="312141"/>
            <a:ext cx="529317" cy="5293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2768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2" grpId="0"/>
      <p:bldP spid="13" grpId="0"/>
      <p:bldP spid="9" grpId="0"/>
      <p:bldP spid="10" grpId="0"/>
      <p:bldP spid="11"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036682" y="4347375"/>
            <a:ext cx="2609176" cy="1077218"/>
          </a:xfrm>
          <a:prstGeom prst="rect">
            <a:avLst/>
          </a:prstGeom>
        </p:spPr>
        <p:txBody>
          <a:bodyPr wrap="none">
            <a:spAutoFit/>
          </a:bodyPr>
          <a:lstStyle/>
          <a:p>
            <a:pPr algn="ctr"/>
            <a:r>
              <a:rPr lang="it-IT" sz="3200" b="1" dirty="0" smtClean="0">
                <a:latin typeface="Futura Lt BT" panose="020B0402020204020303"/>
                <a:ea typeface="Tahoma" panose="020B0604030504040204" pitchFamily="34" charset="0"/>
                <a:cs typeface="Tahoma" panose="020B0604030504040204" pitchFamily="34" charset="0"/>
              </a:rPr>
              <a:t>SOFTWARE </a:t>
            </a:r>
          </a:p>
          <a:p>
            <a:pPr algn="ctr"/>
            <a:r>
              <a:rPr lang="it-IT" sz="3200" b="1" dirty="0" smtClean="0">
                <a:latin typeface="Futura Lt BT" panose="020B0402020204020303"/>
                <a:ea typeface="Tahoma" panose="020B0604030504040204" pitchFamily="34" charset="0"/>
                <a:cs typeface="Tahoma" panose="020B0604030504040204" pitchFamily="34" charset="0"/>
              </a:rPr>
              <a:t>DESIGN</a:t>
            </a:r>
            <a:endParaRPr lang="en-US" sz="3200" b="1" dirty="0">
              <a:latin typeface="Futura Lt BT" panose="020B0402020204020303"/>
              <a:ea typeface="Tahoma" panose="020B0604030504040204" pitchFamily="34" charset="0"/>
              <a:cs typeface="Tahoma" panose="020B0604030504040204" pitchFamily="34" charset="0"/>
            </a:endParaRPr>
          </a:p>
        </p:txBody>
      </p:sp>
      <p:graphicFrame>
        <p:nvGraphicFramePr>
          <p:cNvPr id="4" name="Diagram 3"/>
          <p:cNvGraphicFramePr/>
          <p:nvPr>
            <p:extLst>
              <p:ext uri="{D42A27DB-BD31-4B8C-83A1-F6EECF244321}">
                <p14:modId xmlns:p14="http://schemas.microsoft.com/office/powerpoint/2010/main" val="507546794"/>
              </p:ext>
            </p:extLst>
          </p:nvPr>
        </p:nvGraphicFramePr>
        <p:xfrm>
          <a:off x="3893189" y="1886857"/>
          <a:ext cx="5804282" cy="410754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122" name="Picture 2" descr="I:\icon\design.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36682" y="1829200"/>
            <a:ext cx="2477300" cy="2477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03587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1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4" grpId="0">
        <p:bldAsOne/>
      </p:bldGraphic>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10154" y="963208"/>
            <a:ext cx="8120107" cy="5894792"/>
          </a:xfrm>
          <a:prstGeom prst="rect">
            <a:avLst/>
          </a:prstGeom>
        </p:spPr>
      </p:pic>
      <p:sp>
        <p:nvSpPr>
          <p:cNvPr id="8" name="TextBox 1"/>
          <p:cNvSpPr txBox="1">
            <a:spLocks noChangeArrowheads="1"/>
          </p:cNvSpPr>
          <p:nvPr/>
        </p:nvSpPr>
        <p:spPr bwMode="auto">
          <a:xfrm>
            <a:off x="1210131" y="312141"/>
            <a:ext cx="862505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lvl="0"/>
            <a:r>
              <a:rPr lang="en-US" sz="3200" dirty="0" smtClean="0">
                <a:ln w="0"/>
                <a:solidFill>
                  <a:srgbClr val="FC9914"/>
                </a:solidFill>
                <a:latin typeface="Futura Lt BT" panose="020B0402020204020303"/>
                <a:cs typeface="+mn-cs"/>
              </a:rPr>
              <a:t>SOFTWARE DESIGN – </a:t>
            </a:r>
            <a:r>
              <a:rPr lang="en-US" sz="3200" dirty="0" smtClean="0">
                <a:solidFill>
                  <a:srgbClr val="FC9914"/>
                </a:solidFill>
                <a:latin typeface="Futura Lt BT" panose="020B0402020204020303"/>
              </a:rPr>
              <a:t>Architecture Overview</a:t>
            </a:r>
            <a:endParaRPr lang="en-US" sz="3200" dirty="0">
              <a:solidFill>
                <a:srgbClr val="FC9914"/>
              </a:solidFill>
              <a:latin typeface="Futura Lt BT" panose="020B0402020204020303"/>
            </a:endParaRPr>
          </a:p>
        </p:txBody>
      </p:sp>
      <p:cxnSp>
        <p:nvCxnSpPr>
          <p:cNvPr id="9" name="Straight Connector 8"/>
          <p:cNvCxnSpPr/>
          <p:nvPr/>
        </p:nvCxnSpPr>
        <p:spPr>
          <a:xfrm flipV="1">
            <a:off x="619580" y="846984"/>
            <a:ext cx="9215604" cy="49932"/>
          </a:xfrm>
          <a:prstGeom prst="line">
            <a:avLst/>
          </a:prstGeom>
          <a:ln w="38100">
            <a:solidFill>
              <a:srgbClr val="FC9914"/>
            </a:solidFill>
          </a:ln>
        </p:spPr>
        <p:style>
          <a:lnRef idx="1">
            <a:schemeClr val="accent1"/>
          </a:lnRef>
          <a:fillRef idx="0">
            <a:schemeClr val="accent1"/>
          </a:fillRef>
          <a:effectRef idx="0">
            <a:schemeClr val="accent1"/>
          </a:effectRef>
          <a:fontRef idx="minor">
            <a:schemeClr val="tx1"/>
          </a:fontRef>
        </p:style>
      </p:cxnSp>
      <p:pic>
        <p:nvPicPr>
          <p:cNvPr id="6146" name="Picture 2" descr="I:\icon\4.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9518" y="312141"/>
            <a:ext cx="534843" cy="5348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2483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1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55412" y="963208"/>
            <a:ext cx="7721120" cy="5894792"/>
          </a:xfrm>
          <a:prstGeom prst="rect">
            <a:avLst/>
          </a:prstGeom>
        </p:spPr>
      </p:pic>
      <p:sp>
        <p:nvSpPr>
          <p:cNvPr id="6" name="TextBox 1"/>
          <p:cNvSpPr txBox="1">
            <a:spLocks noChangeArrowheads="1"/>
          </p:cNvSpPr>
          <p:nvPr/>
        </p:nvSpPr>
        <p:spPr bwMode="auto">
          <a:xfrm>
            <a:off x="1210131" y="312141"/>
            <a:ext cx="7895879"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lvl="0"/>
            <a:r>
              <a:rPr lang="en-US" sz="3200" dirty="0">
                <a:ln w="0"/>
                <a:solidFill>
                  <a:srgbClr val="FC9914"/>
                </a:solidFill>
                <a:latin typeface="Futura Lt BT" panose="020B0402020204020303"/>
              </a:rPr>
              <a:t>SOFTWARE </a:t>
            </a:r>
            <a:r>
              <a:rPr lang="en-US" sz="3200" dirty="0" smtClean="0">
                <a:ln w="0"/>
                <a:solidFill>
                  <a:srgbClr val="FC9914"/>
                </a:solidFill>
                <a:latin typeface="Futura Lt BT" panose="020B0402020204020303"/>
              </a:rPr>
              <a:t>DESIGN </a:t>
            </a:r>
            <a:r>
              <a:rPr lang="en-US" sz="3200" dirty="0" smtClean="0">
                <a:ln w="0"/>
                <a:solidFill>
                  <a:srgbClr val="FC9914"/>
                </a:solidFill>
                <a:latin typeface="Futura Lt BT" panose="020B0402020204020303"/>
                <a:cs typeface="+mn-cs"/>
              </a:rPr>
              <a:t>– </a:t>
            </a:r>
            <a:r>
              <a:rPr lang="en-US" sz="3200" dirty="0" smtClean="0">
                <a:solidFill>
                  <a:srgbClr val="FC9914"/>
                </a:solidFill>
                <a:latin typeface="Futura Lt BT" panose="020B0402020204020303"/>
              </a:rPr>
              <a:t>Package Diagram</a:t>
            </a:r>
            <a:endParaRPr lang="en-US" sz="3200" dirty="0">
              <a:solidFill>
                <a:srgbClr val="FC9914"/>
              </a:solidFill>
              <a:latin typeface="Futura Lt BT" panose="020B0402020204020303"/>
            </a:endParaRPr>
          </a:p>
        </p:txBody>
      </p:sp>
      <p:cxnSp>
        <p:nvCxnSpPr>
          <p:cNvPr id="7" name="Straight Connector 6"/>
          <p:cNvCxnSpPr/>
          <p:nvPr/>
        </p:nvCxnSpPr>
        <p:spPr>
          <a:xfrm flipV="1">
            <a:off x="619580" y="878980"/>
            <a:ext cx="8486430" cy="17936"/>
          </a:xfrm>
          <a:prstGeom prst="line">
            <a:avLst/>
          </a:prstGeom>
          <a:ln w="38100">
            <a:solidFill>
              <a:srgbClr val="FC9914"/>
            </a:solidFill>
          </a:ln>
        </p:spPr>
        <p:style>
          <a:lnRef idx="1">
            <a:schemeClr val="accent1"/>
          </a:lnRef>
          <a:fillRef idx="0">
            <a:schemeClr val="accent1"/>
          </a:fillRef>
          <a:effectRef idx="0">
            <a:schemeClr val="accent1"/>
          </a:effectRef>
          <a:fontRef idx="minor">
            <a:schemeClr val="tx1"/>
          </a:fontRef>
        </p:style>
      </p:cxnSp>
      <p:pic>
        <p:nvPicPr>
          <p:cNvPr id="8" name="Picture 2" descr="I:\icon\4.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9518" y="312141"/>
            <a:ext cx="534843" cy="5348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1356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p:nvPr/>
        </p:nvPicPr>
        <p:blipFill>
          <a:blip r:embed="rId2">
            <a:extLst>
              <a:ext uri="{28A0092B-C50C-407E-A947-70E740481C1C}">
                <a14:useLocalDpi xmlns:a14="http://schemas.microsoft.com/office/drawing/2010/main" val="0"/>
              </a:ext>
            </a:extLst>
          </a:blip>
          <a:stretch>
            <a:fillRect/>
          </a:stretch>
        </p:blipFill>
        <p:spPr bwMode="auto">
          <a:xfrm>
            <a:off x="2263261" y="963208"/>
            <a:ext cx="7626327" cy="5761149"/>
          </a:xfrm>
          <a:prstGeom prst="rect">
            <a:avLst/>
          </a:prstGeom>
          <a:noFill/>
          <a:ln>
            <a:noFill/>
          </a:ln>
        </p:spPr>
      </p:pic>
      <p:sp>
        <p:nvSpPr>
          <p:cNvPr id="7" name="TextBox 1"/>
          <p:cNvSpPr txBox="1">
            <a:spLocks noChangeArrowheads="1"/>
          </p:cNvSpPr>
          <p:nvPr/>
        </p:nvSpPr>
        <p:spPr bwMode="auto">
          <a:xfrm>
            <a:off x="1210131" y="312141"/>
            <a:ext cx="778206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lvl="0"/>
            <a:r>
              <a:rPr lang="en-US" sz="3200" dirty="0">
                <a:ln w="0"/>
                <a:solidFill>
                  <a:srgbClr val="FC9914"/>
                </a:solidFill>
                <a:latin typeface="Futura Lt BT" panose="020B0402020204020303"/>
              </a:rPr>
              <a:t>SOFTWARE </a:t>
            </a:r>
            <a:r>
              <a:rPr lang="en-US" sz="3200" dirty="0" smtClean="0">
                <a:ln w="0"/>
                <a:solidFill>
                  <a:srgbClr val="FC9914"/>
                </a:solidFill>
                <a:latin typeface="Futura Lt BT" panose="020B0402020204020303"/>
              </a:rPr>
              <a:t>DESIGN </a:t>
            </a:r>
            <a:r>
              <a:rPr lang="en-US" sz="3200" dirty="0" smtClean="0">
                <a:ln w="0"/>
                <a:solidFill>
                  <a:srgbClr val="FC9914"/>
                </a:solidFill>
                <a:latin typeface="Futura Lt BT" panose="020B0402020204020303"/>
                <a:cs typeface="+mn-cs"/>
              </a:rPr>
              <a:t>– </a:t>
            </a:r>
            <a:r>
              <a:rPr lang="en-US" sz="3200" dirty="0" smtClean="0">
                <a:solidFill>
                  <a:srgbClr val="FC9914"/>
                </a:solidFill>
                <a:latin typeface="Futura Lt BT" panose="020B0402020204020303"/>
              </a:rPr>
              <a:t>Database Design</a:t>
            </a:r>
            <a:endParaRPr lang="en-US" sz="3200" dirty="0">
              <a:solidFill>
                <a:srgbClr val="FC9914"/>
              </a:solidFill>
              <a:latin typeface="Futura Lt BT" panose="020B0402020204020303"/>
            </a:endParaRPr>
          </a:p>
        </p:txBody>
      </p:sp>
      <p:cxnSp>
        <p:nvCxnSpPr>
          <p:cNvPr id="8" name="Straight Connector 7"/>
          <p:cNvCxnSpPr/>
          <p:nvPr/>
        </p:nvCxnSpPr>
        <p:spPr>
          <a:xfrm flipV="1">
            <a:off x="619580" y="861044"/>
            <a:ext cx="8372618" cy="35872"/>
          </a:xfrm>
          <a:prstGeom prst="line">
            <a:avLst/>
          </a:prstGeom>
          <a:ln w="38100">
            <a:solidFill>
              <a:srgbClr val="FC9914"/>
            </a:solidFill>
          </a:ln>
        </p:spPr>
        <p:style>
          <a:lnRef idx="1">
            <a:schemeClr val="accent1"/>
          </a:lnRef>
          <a:fillRef idx="0">
            <a:schemeClr val="accent1"/>
          </a:fillRef>
          <a:effectRef idx="0">
            <a:schemeClr val="accent1"/>
          </a:effectRef>
          <a:fontRef idx="minor">
            <a:schemeClr val="tx1"/>
          </a:fontRef>
        </p:style>
      </p:cxnSp>
      <p:pic>
        <p:nvPicPr>
          <p:cNvPr id="9" name="Picture 2" descr="I:\icon\4.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9518" y="312141"/>
            <a:ext cx="534843" cy="5348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3355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039723" y="4338583"/>
            <a:ext cx="1962397" cy="584775"/>
          </a:xfrm>
          <a:prstGeom prst="rect">
            <a:avLst/>
          </a:prstGeom>
        </p:spPr>
        <p:txBody>
          <a:bodyPr wrap="none">
            <a:spAutoFit/>
          </a:bodyPr>
          <a:lstStyle/>
          <a:p>
            <a:pPr algn="ctr"/>
            <a:r>
              <a:rPr lang="it-IT" sz="3200" b="1" dirty="0" smtClean="0">
                <a:latin typeface="Futura Lt BT" panose="020B0402020204020303"/>
                <a:ea typeface="Tahoma" panose="020B0604030504040204" pitchFamily="34" charset="0"/>
                <a:cs typeface="Tahoma" panose="020B0604030504040204" pitchFamily="34" charset="0"/>
              </a:rPr>
              <a:t>TESTING</a:t>
            </a:r>
            <a:endParaRPr lang="en-US" sz="3200" b="1" dirty="0">
              <a:latin typeface="Futura Lt BT" panose="020B0402020204020303"/>
              <a:ea typeface="Tahoma" panose="020B0604030504040204" pitchFamily="34" charset="0"/>
              <a:cs typeface="Tahoma" panose="020B0604030504040204" pitchFamily="34" charset="0"/>
            </a:endParaRPr>
          </a:p>
        </p:txBody>
      </p:sp>
      <p:graphicFrame>
        <p:nvGraphicFramePr>
          <p:cNvPr id="4" name="Diagram 3"/>
          <p:cNvGraphicFramePr/>
          <p:nvPr>
            <p:extLst>
              <p:ext uri="{D42A27DB-BD31-4B8C-83A1-F6EECF244321}">
                <p14:modId xmlns:p14="http://schemas.microsoft.com/office/powerpoint/2010/main" val="1303078756"/>
              </p:ext>
            </p:extLst>
          </p:nvPr>
        </p:nvGraphicFramePr>
        <p:xfrm>
          <a:off x="3639970" y="1480457"/>
          <a:ext cx="5804282" cy="327760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170" name="Picture 2" descr="I:\icon\test.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90604" y="1861424"/>
            <a:ext cx="2260632" cy="22606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7820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1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4" grpId="0">
        <p:bldAsOne/>
      </p:bldGraphic>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Hexagon 6"/>
          <p:cNvSpPr/>
          <p:nvPr/>
        </p:nvSpPr>
        <p:spPr>
          <a:xfrm>
            <a:off x="2799126" y="1318750"/>
            <a:ext cx="1645920" cy="640080"/>
          </a:xfrm>
          <a:prstGeom prst="hexagon">
            <a:avLst>
              <a:gd name="adj" fmla="val 30250"/>
              <a:gd name="vf" fmla="val 115470"/>
            </a:avLst>
          </a:prstGeom>
          <a:solidFill>
            <a:schemeClr val="accent2"/>
          </a:solidFill>
          <a:ln>
            <a:solidFill>
              <a:schemeClr val="accent5">
                <a:lumMod val="75000"/>
              </a:schemeClr>
            </a:solidFill>
          </a:ln>
          <a:effectLst>
            <a:glow rad="101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rgbClr val="FFFFFF"/>
                </a:solidFill>
                <a:latin typeface="Calibri"/>
                <a:ea typeface="Open Sans" panose="020B0606030504020204" pitchFamily="34" charset="0"/>
                <a:cs typeface="Calibri"/>
              </a:rPr>
              <a:t>Customer requirement</a:t>
            </a:r>
            <a:endParaRPr lang="en-US" sz="1400" dirty="0">
              <a:solidFill>
                <a:srgbClr val="FFFFFF"/>
              </a:solidFill>
              <a:latin typeface="Calibri"/>
              <a:ea typeface="Open Sans" panose="020B0606030504020204" pitchFamily="34" charset="0"/>
              <a:cs typeface="Calibri"/>
            </a:endParaRPr>
          </a:p>
        </p:txBody>
      </p:sp>
      <p:sp>
        <p:nvSpPr>
          <p:cNvPr id="8" name="Hexagon 7"/>
          <p:cNvSpPr/>
          <p:nvPr/>
        </p:nvSpPr>
        <p:spPr>
          <a:xfrm>
            <a:off x="7186003" y="1320336"/>
            <a:ext cx="1645920" cy="640080"/>
          </a:xfrm>
          <a:prstGeom prst="hexagon">
            <a:avLst>
              <a:gd name="adj" fmla="val 30250"/>
              <a:gd name="vf" fmla="val 115470"/>
            </a:avLst>
          </a:prstGeom>
          <a:solidFill>
            <a:schemeClr val="accent2"/>
          </a:solidFill>
          <a:ln>
            <a:solidFill>
              <a:schemeClr val="accent5">
                <a:lumMod val="75000"/>
              </a:schemeClr>
            </a:solidFill>
          </a:ln>
          <a:effectLst>
            <a:glow rad="101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rgbClr val="FFFFFF"/>
                </a:solidFill>
                <a:latin typeface="Calibri"/>
                <a:ea typeface="Open Sans" panose="020B0606030504020204" pitchFamily="34" charset="0"/>
                <a:cs typeface="Calibri"/>
              </a:rPr>
              <a:t>Acceptance test</a:t>
            </a:r>
            <a:endParaRPr lang="en-US" sz="1400" dirty="0">
              <a:solidFill>
                <a:srgbClr val="FFFFFF"/>
              </a:solidFill>
              <a:latin typeface="Calibri"/>
              <a:ea typeface="Open Sans" panose="020B0606030504020204" pitchFamily="34" charset="0"/>
              <a:cs typeface="Calibri"/>
            </a:endParaRPr>
          </a:p>
        </p:txBody>
      </p:sp>
      <p:sp>
        <p:nvSpPr>
          <p:cNvPr id="9" name="Hexagon 8"/>
          <p:cNvSpPr/>
          <p:nvPr/>
        </p:nvSpPr>
        <p:spPr>
          <a:xfrm>
            <a:off x="3236219" y="2423611"/>
            <a:ext cx="1645920" cy="640080"/>
          </a:xfrm>
          <a:prstGeom prst="hexagon">
            <a:avLst>
              <a:gd name="adj" fmla="val 30250"/>
              <a:gd name="vf" fmla="val 115470"/>
            </a:avLst>
          </a:prstGeom>
          <a:solidFill>
            <a:schemeClr val="accent2"/>
          </a:solidFill>
          <a:ln>
            <a:solidFill>
              <a:schemeClr val="accent5">
                <a:lumMod val="75000"/>
              </a:schemeClr>
            </a:solidFill>
          </a:ln>
          <a:effectLst>
            <a:glow rad="101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rgbClr val="FFFFFF"/>
                </a:solidFill>
                <a:latin typeface="Calibri"/>
                <a:ea typeface="Open Sans" panose="020B0606030504020204" pitchFamily="34" charset="0"/>
                <a:cs typeface="Calibri"/>
              </a:rPr>
              <a:t>Product specifications</a:t>
            </a:r>
            <a:endParaRPr lang="en-US" sz="1400" dirty="0">
              <a:solidFill>
                <a:srgbClr val="FFFFFF"/>
              </a:solidFill>
              <a:latin typeface="Calibri"/>
              <a:ea typeface="Open Sans" panose="020B0606030504020204" pitchFamily="34" charset="0"/>
              <a:cs typeface="Calibri"/>
            </a:endParaRPr>
          </a:p>
        </p:txBody>
      </p:sp>
      <p:sp>
        <p:nvSpPr>
          <p:cNvPr id="10" name="Hexagon 9"/>
          <p:cNvSpPr/>
          <p:nvPr/>
        </p:nvSpPr>
        <p:spPr>
          <a:xfrm>
            <a:off x="6862177" y="2423611"/>
            <a:ext cx="1645920" cy="640080"/>
          </a:xfrm>
          <a:prstGeom prst="hexagon">
            <a:avLst>
              <a:gd name="adj" fmla="val 30250"/>
              <a:gd name="vf" fmla="val 115470"/>
            </a:avLst>
          </a:prstGeom>
          <a:solidFill>
            <a:schemeClr val="accent2"/>
          </a:solidFill>
          <a:ln>
            <a:solidFill>
              <a:schemeClr val="accent5">
                <a:lumMod val="75000"/>
              </a:schemeClr>
            </a:solidFill>
          </a:ln>
          <a:effectLst>
            <a:glow rad="101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rgbClr val="FFFFFF"/>
                </a:solidFill>
                <a:latin typeface="Calibri"/>
                <a:ea typeface="Open Sans" panose="020B0606030504020204" pitchFamily="34" charset="0"/>
                <a:cs typeface="Calibri"/>
              </a:rPr>
              <a:t>System test</a:t>
            </a:r>
            <a:endParaRPr lang="en-US" sz="1400" dirty="0">
              <a:solidFill>
                <a:srgbClr val="FFFFFF"/>
              </a:solidFill>
              <a:latin typeface="Calibri"/>
              <a:ea typeface="Open Sans" panose="020B0606030504020204" pitchFamily="34" charset="0"/>
              <a:cs typeface="Calibri"/>
            </a:endParaRPr>
          </a:p>
        </p:txBody>
      </p:sp>
      <p:sp>
        <p:nvSpPr>
          <p:cNvPr id="11" name="Hexagon 10"/>
          <p:cNvSpPr/>
          <p:nvPr/>
        </p:nvSpPr>
        <p:spPr>
          <a:xfrm>
            <a:off x="3558064" y="3550570"/>
            <a:ext cx="1645920" cy="640080"/>
          </a:xfrm>
          <a:prstGeom prst="hexagon">
            <a:avLst>
              <a:gd name="adj" fmla="val 30250"/>
              <a:gd name="vf" fmla="val 115470"/>
            </a:avLst>
          </a:prstGeom>
          <a:solidFill>
            <a:schemeClr val="accent2"/>
          </a:solidFill>
          <a:ln>
            <a:solidFill>
              <a:schemeClr val="accent5">
                <a:lumMod val="75000"/>
              </a:schemeClr>
            </a:solidFill>
          </a:ln>
          <a:effectLst>
            <a:glow rad="101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rgbClr val="FFFFFF"/>
                </a:solidFill>
                <a:latin typeface="Calibri"/>
                <a:ea typeface="Open Sans" panose="020B0606030504020204" pitchFamily="34" charset="0"/>
                <a:cs typeface="Calibri"/>
              </a:rPr>
              <a:t>High-level design</a:t>
            </a:r>
            <a:endParaRPr lang="en-US" sz="1400" dirty="0">
              <a:solidFill>
                <a:srgbClr val="FFFFFF"/>
              </a:solidFill>
              <a:latin typeface="Calibri"/>
              <a:ea typeface="Open Sans" panose="020B0606030504020204" pitchFamily="34" charset="0"/>
              <a:cs typeface="Calibri"/>
            </a:endParaRPr>
          </a:p>
        </p:txBody>
      </p:sp>
      <p:sp>
        <p:nvSpPr>
          <p:cNvPr id="12" name="Hexagon 11"/>
          <p:cNvSpPr/>
          <p:nvPr/>
        </p:nvSpPr>
        <p:spPr>
          <a:xfrm>
            <a:off x="6424637" y="3550569"/>
            <a:ext cx="1645920" cy="640080"/>
          </a:xfrm>
          <a:prstGeom prst="hexagon">
            <a:avLst>
              <a:gd name="adj" fmla="val 30250"/>
              <a:gd name="vf" fmla="val 115470"/>
            </a:avLst>
          </a:prstGeom>
          <a:solidFill>
            <a:schemeClr val="accent2"/>
          </a:solidFill>
          <a:ln>
            <a:solidFill>
              <a:schemeClr val="accent5">
                <a:lumMod val="75000"/>
              </a:schemeClr>
            </a:solidFill>
          </a:ln>
          <a:effectLst>
            <a:glow rad="101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rgbClr val="FFFFFF"/>
                </a:solidFill>
                <a:latin typeface="Calibri"/>
                <a:ea typeface="Open Sans" panose="020B0606030504020204" pitchFamily="34" charset="0"/>
                <a:cs typeface="Calibri"/>
              </a:rPr>
              <a:t>Integration test</a:t>
            </a:r>
            <a:endParaRPr lang="en-US" sz="1400" dirty="0">
              <a:solidFill>
                <a:srgbClr val="FFFFFF"/>
              </a:solidFill>
              <a:latin typeface="Calibri"/>
              <a:ea typeface="Open Sans" panose="020B0606030504020204" pitchFamily="34" charset="0"/>
              <a:cs typeface="Calibri"/>
            </a:endParaRPr>
          </a:p>
        </p:txBody>
      </p:sp>
      <p:sp>
        <p:nvSpPr>
          <p:cNvPr id="13" name="Hexagon 12"/>
          <p:cNvSpPr/>
          <p:nvPr/>
        </p:nvSpPr>
        <p:spPr>
          <a:xfrm>
            <a:off x="3920957" y="4641433"/>
            <a:ext cx="1645920" cy="640080"/>
          </a:xfrm>
          <a:prstGeom prst="hexagon">
            <a:avLst>
              <a:gd name="adj" fmla="val 30250"/>
              <a:gd name="vf" fmla="val 115470"/>
            </a:avLst>
          </a:prstGeom>
          <a:solidFill>
            <a:schemeClr val="accent2"/>
          </a:solidFill>
          <a:ln>
            <a:solidFill>
              <a:schemeClr val="accent5">
                <a:lumMod val="75000"/>
              </a:schemeClr>
            </a:solidFill>
          </a:ln>
          <a:effectLst>
            <a:glow rad="101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rgbClr val="FFFFFF"/>
                </a:solidFill>
                <a:latin typeface="Calibri"/>
                <a:ea typeface="Open Sans" panose="020B0606030504020204" pitchFamily="34" charset="0"/>
                <a:cs typeface="Calibri"/>
              </a:rPr>
              <a:t>Low-level design</a:t>
            </a:r>
            <a:endParaRPr lang="en-US" sz="1400" dirty="0">
              <a:solidFill>
                <a:srgbClr val="FFFFFF"/>
              </a:solidFill>
              <a:latin typeface="Calibri"/>
              <a:ea typeface="Open Sans" panose="020B0606030504020204" pitchFamily="34" charset="0"/>
              <a:cs typeface="Calibri"/>
            </a:endParaRPr>
          </a:p>
        </p:txBody>
      </p:sp>
      <p:sp>
        <p:nvSpPr>
          <p:cNvPr id="14" name="Hexagon 13"/>
          <p:cNvSpPr/>
          <p:nvPr/>
        </p:nvSpPr>
        <p:spPr>
          <a:xfrm>
            <a:off x="6332472" y="4628393"/>
            <a:ext cx="1645920" cy="640080"/>
          </a:xfrm>
          <a:prstGeom prst="hexagon">
            <a:avLst>
              <a:gd name="adj" fmla="val 30250"/>
              <a:gd name="vf" fmla="val 115470"/>
            </a:avLst>
          </a:prstGeom>
          <a:solidFill>
            <a:schemeClr val="accent2"/>
          </a:solidFill>
          <a:ln>
            <a:solidFill>
              <a:schemeClr val="accent5">
                <a:lumMod val="75000"/>
              </a:schemeClr>
            </a:solidFill>
          </a:ln>
          <a:effectLst>
            <a:glow rad="101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rgbClr val="FFFFFF"/>
                </a:solidFill>
                <a:latin typeface="Calibri"/>
                <a:ea typeface="Open Sans" panose="020B0606030504020204" pitchFamily="34" charset="0"/>
                <a:cs typeface="Calibri"/>
              </a:rPr>
              <a:t>Component test</a:t>
            </a:r>
            <a:endParaRPr lang="en-US" sz="1400" dirty="0">
              <a:solidFill>
                <a:srgbClr val="FFFFFF"/>
              </a:solidFill>
              <a:latin typeface="Calibri"/>
              <a:ea typeface="Open Sans" panose="020B0606030504020204" pitchFamily="34" charset="0"/>
              <a:cs typeface="Calibri"/>
            </a:endParaRPr>
          </a:p>
        </p:txBody>
      </p:sp>
      <p:sp>
        <p:nvSpPr>
          <p:cNvPr id="15" name="Hexagon 14"/>
          <p:cNvSpPr/>
          <p:nvPr/>
        </p:nvSpPr>
        <p:spPr>
          <a:xfrm>
            <a:off x="5028267" y="5912770"/>
            <a:ext cx="1645920" cy="640080"/>
          </a:xfrm>
          <a:prstGeom prst="hexagon">
            <a:avLst>
              <a:gd name="adj" fmla="val 30250"/>
              <a:gd name="vf" fmla="val 115470"/>
            </a:avLst>
          </a:prstGeom>
          <a:solidFill>
            <a:schemeClr val="accent2"/>
          </a:solidFill>
          <a:ln>
            <a:solidFill>
              <a:schemeClr val="accent5">
                <a:lumMod val="75000"/>
              </a:schemeClr>
            </a:solidFill>
          </a:ln>
          <a:effectLst>
            <a:glow rad="101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rgbClr val="FFFFFF"/>
                </a:solidFill>
                <a:latin typeface="Calibri"/>
                <a:ea typeface="Open Sans" panose="020B0606030504020204" pitchFamily="34" charset="0"/>
                <a:cs typeface="Calibri"/>
              </a:rPr>
              <a:t>Coding &amp; unit test</a:t>
            </a:r>
            <a:endParaRPr lang="en-US" sz="1400" dirty="0">
              <a:solidFill>
                <a:srgbClr val="FFFFFF"/>
              </a:solidFill>
              <a:latin typeface="Calibri"/>
              <a:ea typeface="Open Sans" panose="020B0606030504020204" pitchFamily="34" charset="0"/>
              <a:cs typeface="Calibri"/>
            </a:endParaRPr>
          </a:p>
        </p:txBody>
      </p:sp>
      <p:cxnSp>
        <p:nvCxnSpPr>
          <p:cNvPr id="16" name="Straight Arrow Connector 15"/>
          <p:cNvCxnSpPr/>
          <p:nvPr/>
        </p:nvCxnSpPr>
        <p:spPr>
          <a:xfrm>
            <a:off x="3622086" y="1970180"/>
            <a:ext cx="148336" cy="429891"/>
          </a:xfrm>
          <a:prstGeom prst="straightConnector1">
            <a:avLst/>
          </a:prstGeom>
          <a:ln w="28575">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4048375" y="3095926"/>
            <a:ext cx="173313" cy="458506"/>
          </a:xfrm>
          <a:prstGeom prst="straightConnector1">
            <a:avLst/>
          </a:prstGeom>
          <a:ln w="28575">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4456729" y="4208100"/>
            <a:ext cx="190701" cy="433333"/>
          </a:xfrm>
          <a:prstGeom prst="straightConnector1">
            <a:avLst/>
          </a:prstGeom>
          <a:ln w="28575">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5012050" y="5299560"/>
            <a:ext cx="353864" cy="613209"/>
          </a:xfrm>
          <a:prstGeom prst="straightConnector1">
            <a:avLst/>
          </a:prstGeom>
          <a:ln w="28575">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V="1">
            <a:off x="6371494" y="5317606"/>
            <a:ext cx="319547" cy="582738"/>
          </a:xfrm>
          <a:prstGeom prst="straightConnector1">
            <a:avLst/>
          </a:prstGeom>
          <a:ln w="28575">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V="1">
            <a:off x="6995338" y="4166585"/>
            <a:ext cx="212186" cy="461808"/>
          </a:xfrm>
          <a:prstGeom prst="straightConnector1">
            <a:avLst/>
          </a:prstGeom>
          <a:ln w="28575">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V="1">
            <a:off x="7851311" y="1972051"/>
            <a:ext cx="187268" cy="475243"/>
          </a:xfrm>
          <a:prstGeom prst="straightConnector1">
            <a:avLst/>
          </a:prstGeom>
          <a:ln w="28575">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V="1">
            <a:off x="7491045" y="3068931"/>
            <a:ext cx="197465" cy="457955"/>
          </a:xfrm>
          <a:prstGeom prst="straightConnector1">
            <a:avLst/>
          </a:prstGeom>
          <a:ln w="28575">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24" name="Group 23"/>
          <p:cNvGrpSpPr/>
          <p:nvPr/>
        </p:nvGrpSpPr>
        <p:grpSpPr>
          <a:xfrm>
            <a:off x="4473157" y="1270985"/>
            <a:ext cx="2740957" cy="677168"/>
            <a:chOff x="5118790" y="1309139"/>
            <a:chExt cx="3654610" cy="677168"/>
          </a:xfrm>
          <a:solidFill>
            <a:schemeClr val="accent2"/>
          </a:solidFill>
        </p:grpSpPr>
        <p:cxnSp>
          <p:nvCxnSpPr>
            <p:cNvPr id="25" name="Straight Arrow Connector 24"/>
            <p:cNvCxnSpPr>
              <a:stCxn id="7" idx="0"/>
              <a:endCxn id="8" idx="3"/>
            </p:cNvCxnSpPr>
            <p:nvPr/>
          </p:nvCxnSpPr>
          <p:spPr>
            <a:xfrm>
              <a:off x="5118790" y="1984721"/>
              <a:ext cx="3654610" cy="1586"/>
            </a:xfrm>
            <a:prstGeom prst="straightConnector1">
              <a:avLst/>
            </a:prstGeom>
            <a:grpFill/>
            <a:ln w="28575">
              <a:solidFill>
                <a:schemeClr val="accent5">
                  <a:lumMod val="7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6311694" y="1309139"/>
              <a:ext cx="1018601" cy="307777"/>
            </a:xfrm>
            <a:prstGeom prst="rect">
              <a:avLst/>
            </a:prstGeom>
            <a:grpFill/>
            <a:ln>
              <a:solidFill>
                <a:schemeClr val="accent5">
                  <a:lumMod val="75000"/>
                </a:schemeClr>
              </a:solidFill>
            </a:ln>
          </p:spPr>
          <p:txBody>
            <a:bodyPr wrap="none" rtlCol="0">
              <a:spAutoFit/>
            </a:bodyPr>
            <a:lstStyle/>
            <a:p>
              <a:r>
                <a:rPr lang="en-US" sz="1400" dirty="0">
                  <a:solidFill>
                    <a:srgbClr val="FFFFFF"/>
                  </a:solidFill>
                  <a:latin typeface="Calibri"/>
                  <a:ea typeface="Open Sans Light" panose="020B0306030504020204" pitchFamily="34" charset="0"/>
                  <a:cs typeface="Calibri"/>
                </a:rPr>
                <a:t>v</a:t>
              </a:r>
              <a:r>
                <a:rPr lang="en-US" sz="1400" dirty="0" smtClean="0">
                  <a:solidFill>
                    <a:srgbClr val="FFFFFF"/>
                  </a:solidFill>
                  <a:latin typeface="Calibri"/>
                  <a:ea typeface="Open Sans Light" panose="020B0306030504020204" pitchFamily="34" charset="0"/>
                  <a:cs typeface="Calibri"/>
                </a:rPr>
                <a:t>alidate</a:t>
              </a:r>
              <a:endParaRPr lang="en-US" sz="1400" dirty="0">
                <a:solidFill>
                  <a:srgbClr val="FFFFFF"/>
                </a:solidFill>
                <a:latin typeface="Calibri"/>
                <a:ea typeface="Open Sans Light" panose="020B0306030504020204" pitchFamily="34" charset="0"/>
                <a:cs typeface="Calibri"/>
              </a:endParaRPr>
            </a:p>
          </p:txBody>
        </p:sp>
      </p:grpSp>
      <p:grpSp>
        <p:nvGrpSpPr>
          <p:cNvPr id="27" name="Group 26"/>
          <p:cNvGrpSpPr/>
          <p:nvPr/>
        </p:nvGrpSpPr>
        <p:grpSpPr>
          <a:xfrm>
            <a:off x="4910251" y="2361879"/>
            <a:ext cx="1980038" cy="689549"/>
            <a:chOff x="5701586" y="2400033"/>
            <a:chExt cx="2640051" cy="689549"/>
          </a:xfrm>
          <a:solidFill>
            <a:schemeClr val="accent2"/>
          </a:solidFill>
        </p:grpSpPr>
        <p:cxnSp>
          <p:nvCxnSpPr>
            <p:cNvPr id="28" name="Straight Arrow Connector 27"/>
            <p:cNvCxnSpPr>
              <a:stCxn id="9" idx="0"/>
              <a:endCxn id="10" idx="3"/>
            </p:cNvCxnSpPr>
            <p:nvPr/>
          </p:nvCxnSpPr>
          <p:spPr>
            <a:xfrm>
              <a:off x="5701586" y="3089582"/>
              <a:ext cx="2640051" cy="0"/>
            </a:xfrm>
            <a:prstGeom prst="straightConnector1">
              <a:avLst/>
            </a:prstGeom>
            <a:grpFill/>
            <a:ln w="28575">
              <a:solidFill>
                <a:schemeClr val="accent5">
                  <a:lumMod val="7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6065759" y="2400033"/>
              <a:ext cx="1665413" cy="307777"/>
            </a:xfrm>
            <a:prstGeom prst="rect">
              <a:avLst/>
            </a:prstGeom>
            <a:grpFill/>
            <a:ln>
              <a:solidFill>
                <a:schemeClr val="accent5">
                  <a:lumMod val="75000"/>
                </a:schemeClr>
              </a:solidFill>
            </a:ln>
          </p:spPr>
          <p:txBody>
            <a:bodyPr wrap="none" rtlCol="0">
              <a:spAutoFit/>
            </a:bodyPr>
            <a:lstStyle/>
            <a:p>
              <a:r>
                <a:rPr lang="en-US" sz="1400" dirty="0">
                  <a:solidFill>
                    <a:srgbClr val="FFFFFF"/>
                  </a:solidFill>
                  <a:latin typeface="Calibri"/>
                  <a:ea typeface="Open Sans Light" panose="020B0306030504020204" pitchFamily="34" charset="0"/>
                  <a:cs typeface="Calibri"/>
                </a:rPr>
                <a:t>v</a:t>
              </a:r>
              <a:r>
                <a:rPr lang="en-US" sz="1400" dirty="0" smtClean="0">
                  <a:solidFill>
                    <a:srgbClr val="FFFFFF"/>
                  </a:solidFill>
                  <a:latin typeface="Calibri"/>
                  <a:ea typeface="Open Sans Light" panose="020B0306030504020204" pitchFamily="34" charset="0"/>
                  <a:cs typeface="Calibri"/>
                </a:rPr>
                <a:t>erify/validate</a:t>
              </a:r>
              <a:endParaRPr lang="en-US" sz="1400" dirty="0">
                <a:solidFill>
                  <a:srgbClr val="FFFFFF"/>
                </a:solidFill>
                <a:latin typeface="Calibri"/>
                <a:ea typeface="Open Sans Light" panose="020B0306030504020204" pitchFamily="34" charset="0"/>
                <a:cs typeface="Calibri"/>
              </a:endParaRPr>
            </a:p>
          </p:txBody>
        </p:sp>
      </p:grpSp>
      <p:grpSp>
        <p:nvGrpSpPr>
          <p:cNvPr id="30" name="Group 29"/>
          <p:cNvGrpSpPr/>
          <p:nvPr/>
        </p:nvGrpSpPr>
        <p:grpSpPr>
          <a:xfrm>
            <a:off x="5566877" y="4577151"/>
            <a:ext cx="765595" cy="384322"/>
            <a:chOff x="5851554" y="4462971"/>
            <a:chExt cx="1020793" cy="384322"/>
          </a:xfrm>
          <a:solidFill>
            <a:schemeClr val="accent2"/>
          </a:solidFill>
        </p:grpSpPr>
        <p:cxnSp>
          <p:nvCxnSpPr>
            <p:cNvPr id="31" name="Straight Arrow Connector 30"/>
            <p:cNvCxnSpPr>
              <a:stCxn id="13" idx="0"/>
              <a:endCxn id="14" idx="3"/>
            </p:cNvCxnSpPr>
            <p:nvPr/>
          </p:nvCxnSpPr>
          <p:spPr>
            <a:xfrm flipV="1">
              <a:off x="5851554" y="4834253"/>
              <a:ext cx="1020793" cy="13040"/>
            </a:xfrm>
            <a:prstGeom prst="straightConnector1">
              <a:avLst/>
            </a:prstGeom>
            <a:grpFill/>
            <a:ln w="28575">
              <a:solidFill>
                <a:schemeClr val="accent5">
                  <a:lumMod val="7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5858531" y="4462971"/>
              <a:ext cx="793380" cy="307777"/>
            </a:xfrm>
            <a:prstGeom prst="rect">
              <a:avLst/>
            </a:prstGeom>
            <a:grpFill/>
            <a:ln>
              <a:solidFill>
                <a:schemeClr val="accent5">
                  <a:lumMod val="75000"/>
                </a:schemeClr>
              </a:solidFill>
            </a:ln>
          </p:spPr>
          <p:txBody>
            <a:bodyPr wrap="none" rtlCol="0">
              <a:spAutoFit/>
            </a:bodyPr>
            <a:lstStyle/>
            <a:p>
              <a:r>
                <a:rPr lang="en-US" sz="1400" dirty="0">
                  <a:solidFill>
                    <a:srgbClr val="FFFFFF"/>
                  </a:solidFill>
                  <a:latin typeface="Calibri"/>
                  <a:ea typeface="Open Sans Light" panose="020B0306030504020204" pitchFamily="34" charset="0"/>
                  <a:cs typeface="Calibri"/>
                </a:rPr>
                <a:t>v</a:t>
              </a:r>
              <a:r>
                <a:rPr lang="en-US" sz="1400" dirty="0" smtClean="0">
                  <a:solidFill>
                    <a:srgbClr val="FFFFFF"/>
                  </a:solidFill>
                  <a:latin typeface="Calibri"/>
                  <a:ea typeface="Open Sans Light" panose="020B0306030504020204" pitchFamily="34" charset="0"/>
                  <a:cs typeface="Calibri"/>
                </a:rPr>
                <a:t>erify</a:t>
              </a:r>
              <a:endParaRPr lang="en-US" sz="1400" dirty="0">
                <a:solidFill>
                  <a:srgbClr val="FFFFFF"/>
                </a:solidFill>
                <a:latin typeface="Calibri"/>
                <a:ea typeface="Open Sans Light" panose="020B0306030504020204" pitchFamily="34" charset="0"/>
                <a:cs typeface="Calibri"/>
              </a:endParaRPr>
            </a:p>
          </p:txBody>
        </p:sp>
      </p:grpSp>
      <p:grpSp>
        <p:nvGrpSpPr>
          <p:cNvPr id="33" name="Group 32"/>
          <p:cNvGrpSpPr/>
          <p:nvPr/>
        </p:nvGrpSpPr>
        <p:grpSpPr>
          <a:xfrm>
            <a:off x="5232096" y="3391159"/>
            <a:ext cx="1220653" cy="787228"/>
            <a:chOff x="6130705" y="3429313"/>
            <a:chExt cx="1627537" cy="787228"/>
          </a:xfrm>
          <a:solidFill>
            <a:schemeClr val="accent2"/>
          </a:solidFill>
        </p:grpSpPr>
        <p:cxnSp>
          <p:nvCxnSpPr>
            <p:cNvPr id="34" name="Straight Arrow Connector 33"/>
            <p:cNvCxnSpPr>
              <a:stCxn id="11" idx="0"/>
              <a:endCxn id="12" idx="3"/>
            </p:cNvCxnSpPr>
            <p:nvPr/>
          </p:nvCxnSpPr>
          <p:spPr>
            <a:xfrm flipV="1">
              <a:off x="6130705" y="4216540"/>
              <a:ext cx="1627537" cy="1"/>
            </a:xfrm>
            <a:prstGeom prst="straightConnector1">
              <a:avLst/>
            </a:prstGeom>
            <a:grpFill/>
            <a:ln w="28575">
              <a:solidFill>
                <a:schemeClr val="accent5">
                  <a:lumMod val="7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6525388" y="3429313"/>
              <a:ext cx="793380" cy="307777"/>
            </a:xfrm>
            <a:prstGeom prst="rect">
              <a:avLst/>
            </a:prstGeom>
            <a:grpFill/>
            <a:ln>
              <a:solidFill>
                <a:schemeClr val="accent5">
                  <a:lumMod val="75000"/>
                </a:schemeClr>
              </a:solidFill>
            </a:ln>
          </p:spPr>
          <p:txBody>
            <a:bodyPr wrap="none" rtlCol="0">
              <a:spAutoFit/>
            </a:bodyPr>
            <a:lstStyle/>
            <a:p>
              <a:r>
                <a:rPr lang="en-US" sz="1400" dirty="0">
                  <a:solidFill>
                    <a:srgbClr val="FFFFFF"/>
                  </a:solidFill>
                  <a:latin typeface="Calibri"/>
                  <a:ea typeface="Open Sans Light" panose="020B0306030504020204" pitchFamily="34" charset="0"/>
                  <a:cs typeface="Calibri"/>
                </a:rPr>
                <a:t>v</a:t>
              </a:r>
              <a:r>
                <a:rPr lang="en-US" sz="1400" dirty="0" smtClean="0">
                  <a:solidFill>
                    <a:srgbClr val="FFFFFF"/>
                  </a:solidFill>
                  <a:latin typeface="Calibri"/>
                  <a:ea typeface="Open Sans Light" panose="020B0306030504020204" pitchFamily="34" charset="0"/>
                  <a:cs typeface="Calibri"/>
                </a:rPr>
                <a:t>erify</a:t>
              </a:r>
              <a:endParaRPr lang="en-US" sz="1400" dirty="0">
                <a:solidFill>
                  <a:srgbClr val="FFFFFF"/>
                </a:solidFill>
                <a:latin typeface="Calibri"/>
                <a:ea typeface="Open Sans Light" panose="020B0306030504020204" pitchFamily="34" charset="0"/>
                <a:cs typeface="Calibri"/>
              </a:endParaRPr>
            </a:p>
          </p:txBody>
        </p:sp>
      </p:grpSp>
      <p:grpSp>
        <p:nvGrpSpPr>
          <p:cNvPr id="36" name="Group 35"/>
          <p:cNvGrpSpPr/>
          <p:nvPr/>
        </p:nvGrpSpPr>
        <p:grpSpPr>
          <a:xfrm>
            <a:off x="2517312" y="1750301"/>
            <a:ext cx="2494738" cy="4644189"/>
            <a:chOff x="2510997" y="1788454"/>
            <a:chExt cx="3326317" cy="4644189"/>
          </a:xfrm>
          <a:solidFill>
            <a:schemeClr val="accent2"/>
          </a:solidFill>
        </p:grpSpPr>
        <p:cxnSp>
          <p:nvCxnSpPr>
            <p:cNvPr id="37" name="Straight Connector 36"/>
            <p:cNvCxnSpPr/>
            <p:nvPr/>
          </p:nvCxnSpPr>
          <p:spPr>
            <a:xfrm flipH="1">
              <a:off x="2570597" y="1788454"/>
              <a:ext cx="316152" cy="673310"/>
            </a:xfrm>
            <a:prstGeom prst="line">
              <a:avLst/>
            </a:prstGeom>
            <a:grpFill/>
            <a:ln w="19050">
              <a:solidFill>
                <a:schemeClr val="accent5">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2570597" y="2461764"/>
              <a:ext cx="2567034" cy="3970879"/>
            </a:xfrm>
            <a:prstGeom prst="line">
              <a:avLst/>
            </a:prstGeom>
            <a:grpFill/>
            <a:ln w="19050">
              <a:solidFill>
                <a:schemeClr val="accent5">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H="1" flipV="1">
              <a:off x="5129239" y="6427490"/>
              <a:ext cx="708075" cy="5153"/>
            </a:xfrm>
            <a:prstGeom prst="line">
              <a:avLst/>
            </a:prstGeom>
            <a:grpFill/>
            <a:ln w="19050">
              <a:solidFill>
                <a:schemeClr val="accent5">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2510997" y="3984327"/>
              <a:ext cx="1225048" cy="738664"/>
            </a:xfrm>
            <a:prstGeom prst="rect">
              <a:avLst/>
            </a:prstGeom>
            <a:grpFill/>
            <a:ln>
              <a:solidFill>
                <a:schemeClr val="accent5">
                  <a:lumMod val="75000"/>
                </a:schemeClr>
              </a:solidFill>
            </a:ln>
          </p:spPr>
          <p:txBody>
            <a:bodyPr wrap="square" rtlCol="0">
              <a:spAutoFit/>
            </a:bodyPr>
            <a:lstStyle/>
            <a:p>
              <a:pPr algn="ctr"/>
              <a:r>
                <a:rPr lang="en-US" sz="1400" dirty="0">
                  <a:solidFill>
                    <a:srgbClr val="FFFFFF"/>
                  </a:solidFill>
                  <a:latin typeface="Calibri"/>
                  <a:ea typeface="Open Sans Light" panose="020B0306030504020204" pitchFamily="34" charset="0"/>
                  <a:cs typeface="Calibri"/>
                </a:rPr>
                <a:t>o</a:t>
              </a:r>
              <a:r>
                <a:rPr lang="en-US" sz="1400" dirty="0" smtClean="0">
                  <a:solidFill>
                    <a:srgbClr val="FFFFFF"/>
                  </a:solidFill>
                  <a:latin typeface="Calibri"/>
                  <a:ea typeface="Open Sans Light" panose="020B0306030504020204" pitchFamily="34" charset="0"/>
                  <a:cs typeface="Calibri"/>
                </a:rPr>
                <a:t>ther V&amp;V activities</a:t>
              </a:r>
            </a:p>
          </p:txBody>
        </p:sp>
      </p:grpSp>
      <p:sp>
        <p:nvSpPr>
          <p:cNvPr id="41" name="TextBox 1"/>
          <p:cNvSpPr txBox="1">
            <a:spLocks noChangeArrowheads="1"/>
          </p:cNvSpPr>
          <p:nvPr/>
        </p:nvSpPr>
        <p:spPr bwMode="auto">
          <a:xfrm>
            <a:off x="1210131" y="312141"/>
            <a:ext cx="439094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lvl="0"/>
            <a:r>
              <a:rPr lang="en-US" sz="3200" dirty="0" smtClean="0">
                <a:ln w="0"/>
                <a:solidFill>
                  <a:srgbClr val="002060"/>
                </a:solidFill>
                <a:latin typeface="Futura Lt BT" panose="020B0402020204020303"/>
                <a:cs typeface="+mn-cs"/>
              </a:rPr>
              <a:t>TESTING – </a:t>
            </a:r>
            <a:r>
              <a:rPr lang="en-US" sz="3200" dirty="0" smtClean="0">
                <a:solidFill>
                  <a:srgbClr val="002060"/>
                </a:solidFill>
                <a:latin typeface="Futura Lt BT" panose="020B0402020204020303"/>
              </a:rPr>
              <a:t>Test Model</a:t>
            </a:r>
            <a:endParaRPr lang="en-US" sz="3200" dirty="0">
              <a:solidFill>
                <a:srgbClr val="002060"/>
              </a:solidFill>
              <a:latin typeface="Futura Lt BT" panose="020B0402020204020303"/>
            </a:endParaRPr>
          </a:p>
        </p:txBody>
      </p:sp>
      <p:cxnSp>
        <p:nvCxnSpPr>
          <p:cNvPr id="42" name="Straight Connector 41"/>
          <p:cNvCxnSpPr/>
          <p:nvPr/>
        </p:nvCxnSpPr>
        <p:spPr>
          <a:xfrm flipV="1">
            <a:off x="619580" y="876384"/>
            <a:ext cx="4952529" cy="20532"/>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pic>
        <p:nvPicPr>
          <p:cNvPr id="8194" name="Picture 2" descr="I:\icon\5.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888" y="312141"/>
            <a:ext cx="564243" cy="5642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3417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4"/>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0"/>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3"/>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6"/>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1"/>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2"/>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81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4" grpId="0" animBg="1"/>
      <p:bldP spid="15" grpId="0" animBg="1"/>
      <p:bldP spid="4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96873" y="3404645"/>
            <a:ext cx="2028074" cy="2036187"/>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35636" y="3385464"/>
            <a:ext cx="3459246" cy="2055368"/>
          </a:xfrm>
          <a:prstGeom prst="rect">
            <a:avLst/>
          </a:prstGeom>
        </p:spPr>
      </p:pic>
      <p:cxnSp>
        <p:nvCxnSpPr>
          <p:cNvPr id="8" name="Straight Arrow Connector 7"/>
          <p:cNvCxnSpPr/>
          <p:nvPr/>
        </p:nvCxnSpPr>
        <p:spPr>
          <a:xfrm>
            <a:off x="4584070" y="4380700"/>
            <a:ext cx="1739301" cy="0"/>
          </a:xfrm>
          <a:prstGeom prst="straightConnector1">
            <a:avLst/>
          </a:prstGeom>
          <a:ln>
            <a:solidFill>
              <a:schemeClr val="accent2">
                <a:lumMod val="75000"/>
              </a:schemeClr>
            </a:solidFill>
            <a:tailEnd type="triangle"/>
          </a:ln>
        </p:spPr>
        <p:style>
          <a:lnRef idx="2">
            <a:schemeClr val="dk1"/>
          </a:lnRef>
          <a:fillRef idx="0">
            <a:schemeClr val="dk1"/>
          </a:fillRef>
          <a:effectRef idx="1">
            <a:schemeClr val="dk1"/>
          </a:effectRef>
          <a:fontRef idx="minor">
            <a:schemeClr val="tx1"/>
          </a:fontRef>
        </p:style>
      </p:cxnSp>
      <p:sp>
        <p:nvSpPr>
          <p:cNvPr id="9" name="TextBox 8"/>
          <p:cNvSpPr txBox="1"/>
          <p:nvPr/>
        </p:nvSpPr>
        <p:spPr>
          <a:xfrm>
            <a:off x="4737212" y="3906916"/>
            <a:ext cx="1434358" cy="369332"/>
          </a:xfrm>
          <a:prstGeom prst="rect">
            <a:avLst/>
          </a:prstGeom>
          <a:noFill/>
        </p:spPr>
        <p:txBody>
          <a:bodyPr wrap="square" rtlCol="0">
            <a:spAutoFit/>
          </a:bodyPr>
          <a:lstStyle/>
          <a:p>
            <a:pPr algn="ctr"/>
            <a:r>
              <a:rPr lang="en-US" dirty="0">
                <a:solidFill>
                  <a:schemeClr val="accent2">
                    <a:lumMod val="75000"/>
                  </a:schemeClr>
                </a:solidFill>
                <a:latin typeface="Futura Lt BT" panose="020B0402020204020303" pitchFamily="34" charset="0"/>
              </a:rPr>
              <a:t>Manager</a:t>
            </a:r>
            <a:r>
              <a:rPr lang="en-US" dirty="0">
                <a:solidFill>
                  <a:srgbClr val="EB5F0D"/>
                </a:solidFill>
                <a:latin typeface="Futura Lt BT" panose="020B0402020204020303" pitchFamily="34" charset="0"/>
              </a:rPr>
              <a:t> of</a:t>
            </a:r>
          </a:p>
        </p:txBody>
      </p:sp>
      <p:sp>
        <p:nvSpPr>
          <p:cNvPr id="10" name="Rectangle 9"/>
          <p:cNvSpPr/>
          <p:nvPr/>
        </p:nvSpPr>
        <p:spPr>
          <a:xfrm>
            <a:off x="281596" y="1207901"/>
            <a:ext cx="11633739" cy="959237"/>
          </a:xfrm>
          <a:prstGeom prst="rect">
            <a:avLst/>
          </a:prstGeom>
        </p:spPr>
        <p:txBody>
          <a:bodyPr wrap="square">
            <a:spAutoFit/>
          </a:bodyPr>
          <a:lstStyle/>
          <a:p>
            <a:pPr marL="571500" indent="-342900" algn="just">
              <a:lnSpc>
                <a:spcPct val="120000"/>
              </a:lnSpc>
              <a:spcBef>
                <a:spcPts val="500"/>
              </a:spcBef>
              <a:spcAft>
                <a:spcPts val="500"/>
              </a:spcAft>
              <a:buFont typeface="Arial" pitchFamily="34" charset="0"/>
              <a:buChar char="•"/>
            </a:pPr>
            <a:r>
              <a:rPr lang="en-US" sz="2000" dirty="0" smtClean="0">
                <a:latin typeface="Futura Lt BT" panose="020B0402020204020303"/>
                <a:ea typeface="Calibri" panose="020F0502020204030204" pitchFamily="34" charset="0"/>
                <a:cs typeface="Times New Roman" panose="02020603050405020304" pitchFamily="18" charset="0"/>
              </a:rPr>
              <a:t>Nowadays, most of law firm does not use technology for manage document. </a:t>
            </a:r>
          </a:p>
          <a:p>
            <a:pPr marL="571500" indent="-342900" algn="just">
              <a:lnSpc>
                <a:spcPct val="120000"/>
              </a:lnSpc>
              <a:spcBef>
                <a:spcPts val="500"/>
              </a:spcBef>
              <a:spcAft>
                <a:spcPts val="500"/>
              </a:spcAft>
              <a:buFont typeface="Arial" pitchFamily="34" charset="0"/>
              <a:buChar char="•"/>
            </a:pPr>
            <a:r>
              <a:rPr lang="en-US" sz="2000" dirty="0" smtClean="0">
                <a:latin typeface="Futura Lt BT" panose="020B0402020204020303"/>
                <a:ea typeface="Calibri" panose="020F0502020204030204" pitchFamily="34" charset="0"/>
                <a:cs typeface="Times New Roman" panose="02020603050405020304" pitchFamily="18" charset="0"/>
              </a:rPr>
              <a:t>The </a:t>
            </a:r>
            <a:r>
              <a:rPr lang="vi-VN" sz="2000" dirty="0" smtClean="0">
                <a:latin typeface="Futura Lt BT" panose="020B0402020204020303"/>
                <a:ea typeface="Calibri" panose="020F0502020204030204" pitchFamily="34" charset="0"/>
                <a:cs typeface="Times New Roman" panose="02020603050405020304" pitchFamily="18" charset="0"/>
              </a:rPr>
              <a:t>requirements </a:t>
            </a:r>
            <a:r>
              <a:rPr lang="vi-VN" sz="2000" dirty="0">
                <a:latin typeface="Futura Lt BT" panose="020B0402020204020303"/>
                <a:ea typeface="Calibri" panose="020F0502020204030204" pitchFamily="34" charset="0"/>
                <a:cs typeface="Times New Roman" panose="02020603050405020304" pitchFamily="18" charset="0"/>
              </a:rPr>
              <a:t>from "Thuan Nguyen </a:t>
            </a:r>
            <a:r>
              <a:rPr lang="vi-VN" sz="2000" dirty="0" smtClean="0">
                <a:latin typeface="Futura Lt BT" panose="020B0402020204020303"/>
                <a:ea typeface="Calibri" panose="020F0502020204030204" pitchFamily="34" charset="0"/>
                <a:cs typeface="Times New Roman" panose="02020603050405020304" pitchFamily="18" charset="0"/>
              </a:rPr>
              <a:t>Law</a:t>
            </a:r>
            <a:r>
              <a:rPr lang="en-US" sz="2000" dirty="0" smtClean="0">
                <a:latin typeface="Futura Lt BT" panose="020B0402020204020303"/>
                <a:ea typeface="Calibri" panose="020F0502020204030204" pitchFamily="34" charset="0"/>
                <a:cs typeface="Times New Roman" panose="02020603050405020304" pitchFamily="18" charset="0"/>
              </a:rPr>
              <a:t> Firm</a:t>
            </a:r>
            <a:r>
              <a:rPr lang="vi-VN" sz="2000" dirty="0" smtClean="0">
                <a:latin typeface="Futura Lt BT" panose="020B0402020204020303"/>
                <a:ea typeface="Calibri" panose="020F0502020204030204" pitchFamily="34" charset="0"/>
                <a:cs typeface="Times New Roman" panose="02020603050405020304" pitchFamily="18" charset="0"/>
              </a:rPr>
              <a:t>" </a:t>
            </a:r>
            <a:r>
              <a:rPr lang="vi-VN" sz="2000" dirty="0">
                <a:latin typeface="Futura Lt BT" panose="020B0402020204020303"/>
                <a:ea typeface="Calibri" panose="020F0502020204030204" pitchFamily="34" charset="0"/>
                <a:cs typeface="Times New Roman" panose="02020603050405020304" pitchFamily="18" charset="0"/>
              </a:rPr>
              <a:t>in Vinh Long City. </a:t>
            </a:r>
            <a:endParaRPr lang="en-US" sz="2000" dirty="0">
              <a:latin typeface="Futura Lt BT" panose="020B0402020204020303"/>
              <a:ea typeface="Calibri" panose="020F0502020204030204" pitchFamily="34" charset="0"/>
              <a:cs typeface="Times New Roman" panose="02020603050405020304" pitchFamily="18" charset="0"/>
            </a:endParaRPr>
          </a:p>
        </p:txBody>
      </p:sp>
      <p:sp>
        <p:nvSpPr>
          <p:cNvPr id="11" name="TextBox 1"/>
          <p:cNvSpPr txBox="1">
            <a:spLocks noChangeArrowheads="1"/>
          </p:cNvSpPr>
          <p:nvPr/>
        </p:nvSpPr>
        <p:spPr bwMode="auto">
          <a:xfrm>
            <a:off x="1210131" y="312141"/>
            <a:ext cx="6302879"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sz="3200" dirty="0" smtClean="0">
                <a:ln w="0"/>
                <a:solidFill>
                  <a:srgbClr val="84150C"/>
                </a:solidFill>
                <a:latin typeface="Futura Lt BT" panose="020B0402020204020303"/>
                <a:cs typeface="+mn-cs"/>
              </a:rPr>
              <a:t>PROJECT OVERVIEW - Problem</a:t>
            </a:r>
            <a:endParaRPr lang="vi-VN" sz="3200" dirty="0">
              <a:ln w="0"/>
              <a:solidFill>
                <a:srgbClr val="84150C"/>
              </a:solidFill>
              <a:latin typeface="Futura Lt BT" panose="020B0402020204020303"/>
              <a:cs typeface="+mn-cs"/>
            </a:endParaRPr>
          </a:p>
        </p:txBody>
      </p:sp>
      <p:pic>
        <p:nvPicPr>
          <p:cNvPr id="1026" name="Picture 2" descr="I:\icon\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9580" y="332674"/>
            <a:ext cx="542474" cy="542474"/>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Connector 2"/>
          <p:cNvCxnSpPr/>
          <p:nvPr/>
        </p:nvCxnSpPr>
        <p:spPr>
          <a:xfrm>
            <a:off x="619580" y="896916"/>
            <a:ext cx="7493906" cy="0"/>
          </a:xfrm>
          <a:prstGeom prst="line">
            <a:avLst/>
          </a:prstGeom>
          <a:ln w="38100">
            <a:solidFill>
              <a:srgbClr val="84150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19710962"/>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2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28150" y="1458877"/>
            <a:ext cx="8137525" cy="4598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1"/>
          <p:cNvSpPr txBox="1">
            <a:spLocks noChangeArrowheads="1"/>
          </p:cNvSpPr>
          <p:nvPr/>
        </p:nvSpPr>
        <p:spPr bwMode="auto">
          <a:xfrm>
            <a:off x="1210131" y="312141"/>
            <a:ext cx="475643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lvl="0"/>
            <a:r>
              <a:rPr lang="en-US" sz="3200" dirty="0" smtClean="0">
                <a:ln w="0"/>
                <a:solidFill>
                  <a:srgbClr val="002060"/>
                </a:solidFill>
                <a:latin typeface="Futura Lt BT" panose="020B0402020204020303"/>
                <a:cs typeface="+mn-cs"/>
              </a:rPr>
              <a:t>TESTING – </a:t>
            </a:r>
            <a:r>
              <a:rPr lang="en-US" sz="3200" dirty="0" smtClean="0">
                <a:solidFill>
                  <a:srgbClr val="002060"/>
                </a:solidFill>
                <a:latin typeface="Futura Lt BT" panose="020B0402020204020303"/>
              </a:rPr>
              <a:t>Test Process</a:t>
            </a:r>
            <a:endParaRPr lang="en-US" sz="3200" dirty="0">
              <a:solidFill>
                <a:srgbClr val="002060"/>
              </a:solidFill>
              <a:latin typeface="Futura Lt BT" panose="020B0402020204020303"/>
            </a:endParaRPr>
          </a:p>
        </p:txBody>
      </p:sp>
      <p:cxnSp>
        <p:nvCxnSpPr>
          <p:cNvPr id="7" name="Straight Connector 6"/>
          <p:cNvCxnSpPr/>
          <p:nvPr/>
        </p:nvCxnSpPr>
        <p:spPr>
          <a:xfrm flipV="1">
            <a:off x="619580" y="876384"/>
            <a:ext cx="5233169" cy="20532"/>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pic>
        <p:nvPicPr>
          <p:cNvPr id="8" name="Picture 2" descr="I:\icon\5.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5888" y="312141"/>
            <a:ext cx="564243" cy="5642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4019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19580" y="1902870"/>
            <a:ext cx="7983967" cy="1938992"/>
          </a:xfrm>
          <a:prstGeom prst="rect">
            <a:avLst/>
          </a:prstGeom>
        </p:spPr>
        <p:txBody>
          <a:bodyPr wrap="square">
            <a:spAutoFit/>
          </a:bodyPr>
          <a:lstStyle/>
          <a:p>
            <a:pPr lvl="1">
              <a:defRPr/>
            </a:pPr>
            <a:r>
              <a:rPr lang="en-US" sz="2400" dirty="0" smtClean="0">
                <a:latin typeface="Futura Lt BT" panose="020B0402020204020303"/>
              </a:rPr>
              <a:t>Goal setting: test stages, test item etc…</a:t>
            </a:r>
          </a:p>
          <a:p>
            <a:pPr lvl="1">
              <a:defRPr/>
            </a:pPr>
            <a:r>
              <a:rPr lang="en-US" sz="2400" dirty="0">
                <a:latin typeface="Futura Lt BT" panose="020B0402020204020303"/>
              </a:rPr>
              <a:t>Test cases </a:t>
            </a:r>
            <a:r>
              <a:rPr lang="en-US" sz="2400" dirty="0" smtClean="0">
                <a:latin typeface="Futura Lt BT" panose="020B0402020204020303"/>
              </a:rPr>
              <a:t>preparation</a:t>
            </a:r>
          </a:p>
          <a:p>
            <a:pPr lvl="1">
              <a:defRPr/>
            </a:pPr>
            <a:r>
              <a:rPr lang="en-US" sz="2400" dirty="0">
                <a:latin typeface="Futura Lt BT" panose="020B0402020204020303"/>
              </a:rPr>
              <a:t>Test procedure preparation</a:t>
            </a:r>
            <a:endParaRPr lang="vi-VN" sz="2400" dirty="0">
              <a:latin typeface="Futura Lt BT" panose="020B0402020204020303"/>
            </a:endParaRPr>
          </a:p>
          <a:p>
            <a:pPr lvl="1">
              <a:defRPr/>
            </a:pPr>
            <a:endParaRPr lang="vi-VN" sz="2400" dirty="0">
              <a:latin typeface="Futura Lt BT" panose="020B0402020204020303"/>
              <a:ea typeface="Tahoma" panose="020B0604030504040204" pitchFamily="34" charset="0"/>
              <a:cs typeface="Tahoma" panose="020B0604030504040204" pitchFamily="34" charset="0"/>
            </a:endParaRPr>
          </a:p>
          <a:p>
            <a:pPr lvl="1">
              <a:defRPr/>
            </a:pPr>
            <a:endParaRPr lang="vi-VN" sz="2400" dirty="0">
              <a:latin typeface="Futura Lt BT" panose="020B0402020204020303"/>
            </a:endParaRPr>
          </a:p>
        </p:txBody>
      </p:sp>
      <p:sp>
        <p:nvSpPr>
          <p:cNvPr id="7" name="Rectangle 6"/>
          <p:cNvSpPr/>
          <p:nvPr/>
        </p:nvSpPr>
        <p:spPr>
          <a:xfrm>
            <a:off x="716034" y="3741327"/>
            <a:ext cx="5884342" cy="1200329"/>
          </a:xfrm>
          <a:prstGeom prst="rect">
            <a:avLst/>
          </a:prstGeom>
        </p:spPr>
        <p:txBody>
          <a:bodyPr wrap="square">
            <a:spAutoFit/>
          </a:bodyPr>
          <a:lstStyle/>
          <a:p>
            <a:pPr lvl="1">
              <a:defRPr/>
            </a:pPr>
            <a:r>
              <a:rPr lang="en-US" sz="2400" dirty="0" smtClean="0">
                <a:latin typeface="Futura Lt BT" panose="020B0402020204020303"/>
              </a:rPr>
              <a:t>Executing test</a:t>
            </a:r>
          </a:p>
          <a:p>
            <a:pPr lvl="1">
              <a:defRPr/>
            </a:pPr>
            <a:r>
              <a:rPr lang="en-US" sz="2400" dirty="0">
                <a:latin typeface="Futura Lt BT" panose="020B0402020204020303"/>
              </a:rPr>
              <a:t>Related activities: retest, report etc...</a:t>
            </a:r>
          </a:p>
          <a:p>
            <a:pPr lvl="1">
              <a:defRPr/>
            </a:pPr>
            <a:endParaRPr lang="vi-VN" sz="2400" dirty="0">
              <a:latin typeface="Futura Lt BT" panose="020B0402020204020303"/>
            </a:endParaRPr>
          </a:p>
        </p:txBody>
      </p:sp>
      <p:sp>
        <p:nvSpPr>
          <p:cNvPr id="4" name="Rectangle 3"/>
          <p:cNvSpPr/>
          <p:nvPr/>
        </p:nvSpPr>
        <p:spPr>
          <a:xfrm>
            <a:off x="651423" y="1251156"/>
            <a:ext cx="3658309" cy="646331"/>
          </a:xfrm>
          <a:prstGeom prst="rect">
            <a:avLst/>
          </a:prstGeom>
        </p:spPr>
        <p:txBody>
          <a:bodyPr wrap="none">
            <a:spAutoFit/>
          </a:bodyPr>
          <a:lstStyle/>
          <a:p>
            <a:pPr marL="342900" indent="-342900" algn="ctr" defTabSz="1066800">
              <a:lnSpc>
                <a:spcPct val="150000"/>
              </a:lnSpc>
              <a:spcBef>
                <a:spcPct val="0"/>
              </a:spcBef>
              <a:spcAft>
                <a:spcPct val="35000"/>
              </a:spcAft>
              <a:buFont typeface="Wingdings" panose="05000000000000000000" pitchFamily="2" charset="2"/>
              <a:buChar char="Ø"/>
            </a:pPr>
            <a:r>
              <a:rPr lang="en-US" sz="2400" dirty="0">
                <a:latin typeface="Futura Lt BT" panose="020B0402020204020303"/>
                <a:ea typeface="Tahoma" panose="020B0604030504040204" pitchFamily="34" charset="0"/>
                <a:cs typeface="Tahoma" panose="020B0604030504040204" pitchFamily="34" charset="0"/>
              </a:rPr>
              <a:t>Planning &amp; </a:t>
            </a:r>
            <a:r>
              <a:rPr lang="en-US" sz="2400" dirty="0" smtClean="0">
                <a:latin typeface="Futura Lt BT" panose="020B0402020204020303"/>
                <a:ea typeface="Tahoma" panose="020B0604030504040204" pitchFamily="34" charset="0"/>
                <a:cs typeface="Tahoma" panose="020B0604030504040204" pitchFamily="34" charset="0"/>
              </a:rPr>
              <a:t>Preparation:</a:t>
            </a:r>
            <a:endParaRPr lang="vi-VN" sz="2400" b="1" dirty="0">
              <a:latin typeface="Tahoma" panose="020B0604030504040204" pitchFamily="34" charset="0"/>
              <a:ea typeface="Tahoma" panose="020B0604030504040204" pitchFamily="34" charset="0"/>
              <a:cs typeface="Tahoma" panose="020B0604030504040204" pitchFamily="34" charset="0"/>
            </a:endParaRPr>
          </a:p>
        </p:txBody>
      </p:sp>
      <p:sp>
        <p:nvSpPr>
          <p:cNvPr id="5" name="Rectangle 4"/>
          <p:cNvSpPr/>
          <p:nvPr/>
        </p:nvSpPr>
        <p:spPr>
          <a:xfrm>
            <a:off x="716034" y="3223737"/>
            <a:ext cx="1868588" cy="461665"/>
          </a:xfrm>
          <a:prstGeom prst="rect">
            <a:avLst/>
          </a:prstGeom>
        </p:spPr>
        <p:txBody>
          <a:bodyPr wrap="none">
            <a:spAutoFit/>
          </a:bodyPr>
          <a:lstStyle/>
          <a:p>
            <a:pPr marL="342900" indent="-342900">
              <a:buFont typeface="Wingdings" panose="05000000000000000000" pitchFamily="2" charset="2"/>
              <a:buChar char="Ø"/>
            </a:pPr>
            <a:r>
              <a:rPr lang="en-US" sz="2400" dirty="0" smtClean="0">
                <a:latin typeface="Futura Lt BT" panose="020B0402020204020303"/>
                <a:ea typeface="Tahoma" panose="020B0604030504040204" pitchFamily="34" charset="0"/>
                <a:cs typeface="Tahoma" panose="020B0604030504040204" pitchFamily="34" charset="0"/>
              </a:rPr>
              <a:t>Execution:</a:t>
            </a:r>
            <a:endParaRPr lang="en-US" sz="2400" dirty="0"/>
          </a:p>
        </p:txBody>
      </p:sp>
      <p:sp>
        <p:nvSpPr>
          <p:cNvPr id="11" name="TextBox 1"/>
          <p:cNvSpPr txBox="1">
            <a:spLocks noChangeArrowheads="1"/>
          </p:cNvSpPr>
          <p:nvPr/>
        </p:nvSpPr>
        <p:spPr bwMode="auto">
          <a:xfrm>
            <a:off x="1210131" y="312141"/>
            <a:ext cx="4255139"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lvl="0"/>
            <a:r>
              <a:rPr lang="en-US" sz="3200" dirty="0" smtClean="0">
                <a:ln w="0"/>
                <a:solidFill>
                  <a:srgbClr val="002060"/>
                </a:solidFill>
                <a:latin typeface="Futura Lt BT" panose="020B0402020204020303"/>
                <a:cs typeface="+mn-cs"/>
              </a:rPr>
              <a:t>TESTING – </a:t>
            </a:r>
            <a:r>
              <a:rPr lang="en-US" sz="3200" smtClean="0">
                <a:solidFill>
                  <a:srgbClr val="002060"/>
                </a:solidFill>
                <a:latin typeface="Futura Lt BT" panose="020B0402020204020303"/>
              </a:rPr>
              <a:t>Test Process</a:t>
            </a:r>
            <a:endParaRPr lang="en-US" sz="3200" dirty="0">
              <a:solidFill>
                <a:srgbClr val="002060"/>
              </a:solidFill>
              <a:latin typeface="Futura Lt BT" panose="020B0402020204020303"/>
            </a:endParaRPr>
          </a:p>
        </p:txBody>
      </p:sp>
      <p:cxnSp>
        <p:nvCxnSpPr>
          <p:cNvPr id="12" name="Straight Connector 11"/>
          <p:cNvCxnSpPr/>
          <p:nvPr/>
        </p:nvCxnSpPr>
        <p:spPr>
          <a:xfrm>
            <a:off x="619580" y="896916"/>
            <a:ext cx="4981497" cy="0"/>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pic>
        <p:nvPicPr>
          <p:cNvPr id="13" name="Picture 2" descr="I:\icon\5.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888" y="312141"/>
            <a:ext cx="564243" cy="564243"/>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716034" y="4770573"/>
            <a:ext cx="3320140" cy="646331"/>
          </a:xfrm>
          <a:prstGeom prst="rect">
            <a:avLst/>
          </a:prstGeom>
        </p:spPr>
        <p:txBody>
          <a:bodyPr wrap="none">
            <a:spAutoFit/>
          </a:bodyPr>
          <a:lstStyle/>
          <a:p>
            <a:pPr marL="342900" indent="-342900" algn="ctr" defTabSz="1066800">
              <a:lnSpc>
                <a:spcPct val="150000"/>
              </a:lnSpc>
              <a:spcBef>
                <a:spcPct val="0"/>
              </a:spcBef>
              <a:spcAft>
                <a:spcPct val="35000"/>
              </a:spcAft>
              <a:buFont typeface="Wingdings" panose="05000000000000000000" pitchFamily="2" charset="2"/>
              <a:buChar char="Ø"/>
            </a:pPr>
            <a:r>
              <a:rPr lang="en-US" sz="2400" dirty="0">
                <a:latin typeface="Futura Lt BT" panose="020B0402020204020303"/>
                <a:ea typeface="Tahoma" panose="020B0604030504040204" pitchFamily="34" charset="0"/>
                <a:cs typeface="Tahoma" panose="020B0604030504040204" pitchFamily="34" charset="0"/>
              </a:rPr>
              <a:t>Analysis &amp; Follow </a:t>
            </a:r>
            <a:r>
              <a:rPr lang="en-US" sz="2400" dirty="0" smtClean="0">
                <a:latin typeface="Futura Lt BT" panose="020B0402020204020303"/>
                <a:ea typeface="Tahoma" panose="020B0604030504040204" pitchFamily="34" charset="0"/>
                <a:cs typeface="Tahoma" panose="020B0604030504040204" pitchFamily="34" charset="0"/>
              </a:rPr>
              <a:t>up:</a:t>
            </a:r>
            <a:endParaRPr lang="vi-VN" sz="2400" b="1" dirty="0">
              <a:latin typeface="Tahoma" panose="020B0604030504040204" pitchFamily="34" charset="0"/>
              <a:ea typeface="Tahoma" panose="020B0604030504040204" pitchFamily="34" charset="0"/>
              <a:cs typeface="Tahoma" panose="020B0604030504040204" pitchFamily="34" charset="0"/>
            </a:endParaRPr>
          </a:p>
        </p:txBody>
      </p:sp>
      <p:sp>
        <p:nvSpPr>
          <p:cNvPr id="9" name="Rectangle 8"/>
          <p:cNvSpPr/>
          <p:nvPr/>
        </p:nvSpPr>
        <p:spPr>
          <a:xfrm>
            <a:off x="716034" y="5416904"/>
            <a:ext cx="6096000" cy="1200329"/>
          </a:xfrm>
          <a:prstGeom prst="rect">
            <a:avLst/>
          </a:prstGeom>
        </p:spPr>
        <p:txBody>
          <a:bodyPr>
            <a:spAutoFit/>
          </a:bodyPr>
          <a:lstStyle/>
          <a:p>
            <a:pPr lvl="1">
              <a:defRPr/>
            </a:pPr>
            <a:r>
              <a:rPr lang="en-US" sz="2400" dirty="0">
                <a:latin typeface="Futura Lt BT" panose="020B0402020204020303"/>
              </a:rPr>
              <a:t>Checking result</a:t>
            </a:r>
          </a:p>
          <a:p>
            <a:pPr lvl="1">
              <a:defRPr/>
            </a:pPr>
            <a:r>
              <a:rPr lang="en-US" sz="2400" dirty="0">
                <a:latin typeface="Futura Lt BT" panose="020B0402020204020303"/>
              </a:rPr>
              <a:t>Analysis result</a:t>
            </a:r>
          </a:p>
          <a:p>
            <a:pPr lvl="1">
              <a:defRPr/>
            </a:pPr>
            <a:endParaRPr lang="vi-VN" sz="2400" dirty="0">
              <a:latin typeface="Futura Lt BT" panose="020B0402020204020303"/>
            </a:endParaRPr>
          </a:p>
        </p:txBody>
      </p:sp>
    </p:spTree>
    <p:extLst>
      <p:ext uri="{BB962C8B-B14F-4D97-AF65-F5344CB8AC3E}">
        <p14:creationId xmlns:p14="http://schemas.microsoft.com/office/powerpoint/2010/main" val="4804952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4" grpId="0"/>
      <p:bldP spid="5" grpId="0"/>
      <p:bldP spid="11" grpId="0"/>
      <p:bldP spid="6" grpId="0"/>
      <p:bldP spid="9"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652868" y="2504385"/>
            <a:ext cx="5035290" cy="1200329"/>
          </a:xfrm>
          <a:prstGeom prst="rect">
            <a:avLst/>
          </a:prstGeom>
        </p:spPr>
        <p:txBody>
          <a:bodyPr wrap="square">
            <a:spAutoFit/>
          </a:bodyPr>
          <a:lstStyle/>
          <a:p>
            <a:pPr lvl="1">
              <a:defRPr/>
            </a:pPr>
            <a:r>
              <a:rPr lang="en-US" sz="2400" dirty="0" smtClean="0">
                <a:latin typeface="Futura Lt BT" panose="020B0402020204020303"/>
              </a:rPr>
              <a:t>Doer : Developer</a:t>
            </a:r>
          </a:p>
          <a:p>
            <a:pPr lvl="1">
              <a:defRPr/>
            </a:pPr>
            <a:r>
              <a:rPr lang="en-US" sz="2400" dirty="0">
                <a:latin typeface="Futura Lt BT" panose="020B0402020204020303"/>
              </a:rPr>
              <a:t>Time : 7/11 </a:t>
            </a:r>
            <a:r>
              <a:rPr lang="en-US" sz="2400">
                <a:latin typeface="Futura Lt BT" panose="020B0402020204020303"/>
              </a:rPr>
              <a:t>– </a:t>
            </a:r>
            <a:r>
              <a:rPr lang="en-US" sz="2400" smtClean="0">
                <a:latin typeface="Futura Lt BT" panose="020B0402020204020303"/>
              </a:rPr>
              <a:t>3/12</a:t>
            </a:r>
            <a:endParaRPr lang="vi-VN" sz="2400" dirty="0">
              <a:latin typeface="Futura Lt BT" panose="020B0402020204020303"/>
              <a:ea typeface="Tahoma" panose="020B0604030504040204" pitchFamily="34" charset="0"/>
              <a:cs typeface="Tahoma" panose="020B0604030504040204" pitchFamily="34" charset="0"/>
            </a:endParaRPr>
          </a:p>
          <a:p>
            <a:pPr lvl="1">
              <a:defRPr/>
            </a:pPr>
            <a:endParaRPr lang="vi-VN" sz="2400" dirty="0">
              <a:latin typeface="Futura Lt BT" panose="020B0402020204020303"/>
            </a:endParaRPr>
          </a:p>
        </p:txBody>
      </p:sp>
      <p:sp>
        <p:nvSpPr>
          <p:cNvPr id="46" name="Rectangle 45"/>
          <p:cNvSpPr/>
          <p:nvPr/>
        </p:nvSpPr>
        <p:spPr>
          <a:xfrm>
            <a:off x="673766" y="4370269"/>
            <a:ext cx="3028393" cy="1138773"/>
          </a:xfrm>
          <a:prstGeom prst="rect">
            <a:avLst/>
          </a:prstGeom>
        </p:spPr>
        <p:txBody>
          <a:bodyPr wrap="none">
            <a:spAutoFit/>
          </a:bodyPr>
          <a:lstStyle/>
          <a:p>
            <a:pPr lvl="1">
              <a:defRPr/>
            </a:pPr>
            <a:r>
              <a:rPr lang="en-US" sz="2400" dirty="0" smtClean="0">
                <a:latin typeface="Futura Lt BT" panose="020B0402020204020303"/>
              </a:rPr>
              <a:t>Doer : Test team</a:t>
            </a:r>
          </a:p>
          <a:p>
            <a:pPr lvl="1">
              <a:defRPr/>
            </a:pPr>
            <a:r>
              <a:rPr lang="en-US" sz="2400" dirty="0">
                <a:latin typeface="Futura Lt BT" panose="020B0402020204020303"/>
              </a:rPr>
              <a:t>Time : 17/11 </a:t>
            </a:r>
            <a:r>
              <a:rPr lang="en-US" sz="2400">
                <a:latin typeface="Futura Lt BT" panose="020B0402020204020303"/>
              </a:rPr>
              <a:t>– </a:t>
            </a:r>
            <a:r>
              <a:rPr lang="en-US" sz="2400" smtClean="0">
                <a:latin typeface="Futura Lt BT" panose="020B0402020204020303"/>
              </a:rPr>
              <a:t>9/12</a:t>
            </a:r>
            <a:endParaRPr lang="en-US" sz="2400" dirty="0">
              <a:latin typeface="Futura Lt BT" panose="020B0402020204020303"/>
            </a:endParaRPr>
          </a:p>
          <a:p>
            <a:pPr lvl="1">
              <a:defRPr/>
            </a:pPr>
            <a:endParaRPr lang="vi-VN" sz="2000" dirty="0">
              <a:latin typeface="Futura Lt BT" panose="020B0402020204020303"/>
            </a:endParaRPr>
          </a:p>
        </p:txBody>
      </p:sp>
      <p:sp>
        <p:nvSpPr>
          <p:cNvPr id="20" name="TextBox 1"/>
          <p:cNvSpPr txBox="1">
            <a:spLocks noChangeArrowheads="1"/>
          </p:cNvSpPr>
          <p:nvPr/>
        </p:nvSpPr>
        <p:spPr bwMode="auto">
          <a:xfrm>
            <a:off x="1210131" y="312141"/>
            <a:ext cx="498405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lvl="0"/>
            <a:r>
              <a:rPr lang="en-US" sz="3200" dirty="0" smtClean="0">
                <a:ln w="0"/>
                <a:solidFill>
                  <a:srgbClr val="002060"/>
                </a:solidFill>
                <a:latin typeface="Futura Lt BT" panose="020B0402020204020303"/>
                <a:cs typeface="+mn-cs"/>
              </a:rPr>
              <a:t>TESTING – </a:t>
            </a:r>
            <a:r>
              <a:rPr lang="en-US" sz="3200" dirty="0" smtClean="0">
                <a:solidFill>
                  <a:srgbClr val="002060"/>
                </a:solidFill>
                <a:latin typeface="Futura Lt BT" panose="020B0402020204020303"/>
              </a:rPr>
              <a:t>Test Schedule</a:t>
            </a:r>
            <a:endParaRPr lang="en-US" sz="3200" dirty="0">
              <a:solidFill>
                <a:srgbClr val="002060"/>
              </a:solidFill>
              <a:latin typeface="Futura Lt BT" panose="020B0402020204020303"/>
            </a:endParaRPr>
          </a:p>
        </p:txBody>
      </p:sp>
      <p:cxnSp>
        <p:nvCxnSpPr>
          <p:cNvPr id="21" name="Straight Connector 20"/>
          <p:cNvCxnSpPr/>
          <p:nvPr/>
        </p:nvCxnSpPr>
        <p:spPr>
          <a:xfrm flipV="1">
            <a:off x="619580" y="876384"/>
            <a:ext cx="5527561" cy="20532"/>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pic>
        <p:nvPicPr>
          <p:cNvPr id="22" name="Picture 2" descr="I:\icon\5.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888" y="312141"/>
            <a:ext cx="564243" cy="56424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619580" y="1949308"/>
            <a:ext cx="1817292" cy="461665"/>
          </a:xfrm>
          <a:prstGeom prst="rect">
            <a:avLst/>
          </a:prstGeom>
        </p:spPr>
        <p:txBody>
          <a:bodyPr wrap="none">
            <a:spAutoFit/>
          </a:bodyPr>
          <a:lstStyle/>
          <a:p>
            <a:pPr marL="457200" indent="-457200">
              <a:buFont typeface="Wingdings" panose="05000000000000000000" pitchFamily="2" charset="2"/>
              <a:buChar char="Ø"/>
            </a:pPr>
            <a:r>
              <a:rPr lang="en-US" sz="2400" dirty="0" smtClean="0">
                <a:latin typeface="Futura Lt BT" panose="020B0402020204020303"/>
                <a:ea typeface="Tahoma" panose="020B0604030504040204" pitchFamily="34" charset="0"/>
                <a:cs typeface="Tahoma" panose="020B0604030504040204" pitchFamily="34" charset="0"/>
              </a:rPr>
              <a:t>Unit test:</a:t>
            </a:r>
            <a:endParaRPr lang="en-US" sz="2400" dirty="0"/>
          </a:p>
        </p:txBody>
      </p:sp>
      <p:sp>
        <p:nvSpPr>
          <p:cNvPr id="5" name="Rectangle 4"/>
          <p:cNvSpPr/>
          <p:nvPr/>
        </p:nvSpPr>
        <p:spPr>
          <a:xfrm>
            <a:off x="645888" y="3729175"/>
            <a:ext cx="2094741" cy="461665"/>
          </a:xfrm>
          <a:prstGeom prst="rect">
            <a:avLst/>
          </a:prstGeom>
        </p:spPr>
        <p:txBody>
          <a:bodyPr wrap="none">
            <a:spAutoFit/>
          </a:bodyPr>
          <a:lstStyle/>
          <a:p>
            <a:pPr marL="342900" indent="-342900">
              <a:buFont typeface="Wingdings" panose="05000000000000000000" pitchFamily="2" charset="2"/>
              <a:buChar char="Ø"/>
            </a:pPr>
            <a:r>
              <a:rPr lang="en-US" sz="2400" dirty="0" smtClean="0">
                <a:latin typeface="Futura Lt BT" panose="020B0402020204020303"/>
                <a:ea typeface="Tahoma" panose="020B0604030504040204" pitchFamily="34" charset="0"/>
                <a:cs typeface="Tahoma" panose="020B0604030504040204" pitchFamily="34" charset="0"/>
              </a:rPr>
              <a:t>System test:</a:t>
            </a:r>
            <a:endParaRPr lang="en-US" sz="2400" dirty="0"/>
          </a:p>
        </p:txBody>
      </p:sp>
    </p:spTree>
    <p:extLst>
      <p:ext uri="{BB962C8B-B14F-4D97-AF65-F5344CB8AC3E}">
        <p14:creationId xmlns:p14="http://schemas.microsoft.com/office/powerpoint/2010/main" val="3693496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46" grpId="0"/>
      <p:bldP spid="20" grpId="0"/>
      <p:bldP spid="3" grpId="0"/>
      <p:bldP spid="5"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466517" y="5886548"/>
            <a:ext cx="2766465" cy="400110"/>
          </a:xfrm>
          <a:prstGeom prst="rect">
            <a:avLst/>
          </a:prstGeom>
        </p:spPr>
        <p:txBody>
          <a:bodyPr wrap="square">
            <a:spAutoFit/>
          </a:bodyPr>
          <a:lstStyle/>
          <a:p>
            <a:pPr marL="171450" indent="-171450">
              <a:spcBef>
                <a:spcPct val="0"/>
              </a:spcBef>
              <a:buFontTx/>
              <a:buChar char="-"/>
            </a:pPr>
            <a:r>
              <a:rPr lang="en-US" sz="2000" b="1" dirty="0">
                <a:latin typeface="Futura Lt BT" panose="020B0402020204020303"/>
              </a:rPr>
              <a:t>Test coverage:</a:t>
            </a:r>
          </a:p>
        </p:txBody>
      </p:sp>
      <p:sp>
        <p:nvSpPr>
          <p:cNvPr id="6" name="Rectangle 5"/>
          <p:cNvSpPr/>
          <p:nvPr/>
        </p:nvSpPr>
        <p:spPr>
          <a:xfrm>
            <a:off x="1466517" y="6286658"/>
            <a:ext cx="1940596" cy="400110"/>
          </a:xfrm>
          <a:prstGeom prst="rect">
            <a:avLst/>
          </a:prstGeom>
        </p:spPr>
        <p:txBody>
          <a:bodyPr wrap="none">
            <a:spAutoFit/>
          </a:bodyPr>
          <a:lstStyle/>
          <a:p>
            <a:pPr marL="171450" indent="-171450">
              <a:spcBef>
                <a:spcPct val="0"/>
              </a:spcBef>
              <a:buFontTx/>
              <a:buChar char="-"/>
            </a:pPr>
            <a:r>
              <a:rPr lang="en-US" sz="2000" b="1" dirty="0">
                <a:latin typeface="Futura Lt BT" panose="020B0402020204020303"/>
              </a:rPr>
              <a:t>Test case pass:</a:t>
            </a:r>
            <a:endParaRPr lang="vi-VN" sz="2000" b="1" dirty="0"/>
          </a:p>
        </p:txBody>
      </p:sp>
      <p:sp>
        <p:nvSpPr>
          <p:cNvPr id="7" name="Rectangle 6"/>
          <p:cNvSpPr/>
          <p:nvPr/>
        </p:nvSpPr>
        <p:spPr>
          <a:xfrm>
            <a:off x="4348800" y="5900002"/>
            <a:ext cx="755335" cy="400110"/>
          </a:xfrm>
          <a:prstGeom prst="rect">
            <a:avLst/>
          </a:prstGeom>
          <a:noFill/>
        </p:spPr>
        <p:txBody>
          <a:bodyPr wrap="none" lIns="91440" tIns="45720" rIns="91440" bIns="45720">
            <a:spAutoFit/>
          </a:bodyPr>
          <a:lstStyle/>
          <a:p>
            <a:pPr algn="ctr"/>
            <a:r>
              <a:rPr lang="en-US" sz="2000" dirty="0" smtClean="0">
                <a:ln w="0"/>
                <a:effectLst>
                  <a:outerShdw blurRad="38100" dist="19050" dir="2700000" algn="tl" rotWithShape="0">
                    <a:schemeClr val="dk1">
                      <a:alpha val="40000"/>
                    </a:schemeClr>
                  </a:outerShdw>
                </a:effectLst>
                <a:latin typeface="Futura Lt BT" panose="020B0402020204020303"/>
              </a:rPr>
              <a:t>100%</a:t>
            </a:r>
            <a:endParaRPr lang="en-US" sz="2000" dirty="0">
              <a:ln w="0"/>
              <a:effectLst>
                <a:outerShdw blurRad="38100" dist="19050" dir="2700000" algn="tl" rotWithShape="0">
                  <a:schemeClr val="dk1">
                    <a:alpha val="40000"/>
                  </a:schemeClr>
                </a:outerShdw>
              </a:effectLst>
              <a:latin typeface="Futura Lt BT" panose="020B0402020204020303"/>
            </a:endParaRPr>
          </a:p>
        </p:txBody>
      </p:sp>
      <p:sp>
        <p:nvSpPr>
          <p:cNvPr id="8" name="Rectangle 7"/>
          <p:cNvSpPr/>
          <p:nvPr/>
        </p:nvSpPr>
        <p:spPr>
          <a:xfrm>
            <a:off x="3808204" y="6300112"/>
            <a:ext cx="1976127" cy="400110"/>
          </a:xfrm>
          <a:prstGeom prst="rect">
            <a:avLst/>
          </a:prstGeom>
          <a:noFill/>
        </p:spPr>
        <p:txBody>
          <a:bodyPr wrap="square" lIns="91440" tIns="45720" rIns="91440" bIns="45720">
            <a:spAutoFit/>
          </a:bodyPr>
          <a:lstStyle/>
          <a:p>
            <a:pPr algn="ctr"/>
            <a:r>
              <a:rPr lang="en-US" sz="2000" dirty="0" smtClean="0">
                <a:ln w="0"/>
                <a:effectLst>
                  <a:outerShdw blurRad="38100" dist="19050" dir="2700000" algn="tl" rotWithShape="0">
                    <a:schemeClr val="dk1">
                      <a:alpha val="40000"/>
                    </a:schemeClr>
                  </a:outerShdw>
                </a:effectLst>
                <a:latin typeface="Futura Lt BT" panose="020B0402020204020303"/>
              </a:rPr>
              <a:t>99.7%</a:t>
            </a:r>
            <a:endParaRPr lang="en-US" sz="2000" dirty="0">
              <a:ln w="0"/>
              <a:effectLst>
                <a:outerShdw blurRad="38100" dist="19050" dir="2700000" algn="tl" rotWithShape="0">
                  <a:schemeClr val="dk1">
                    <a:alpha val="40000"/>
                  </a:schemeClr>
                </a:outerShdw>
              </a:effectLst>
              <a:latin typeface="Futura Lt BT" panose="020B0402020204020303"/>
            </a:endParaRPr>
          </a:p>
        </p:txBody>
      </p:sp>
      <p:sp>
        <p:nvSpPr>
          <p:cNvPr id="9" name="TextBox 1"/>
          <p:cNvSpPr txBox="1">
            <a:spLocks noChangeArrowheads="1"/>
          </p:cNvSpPr>
          <p:nvPr/>
        </p:nvSpPr>
        <p:spPr bwMode="auto">
          <a:xfrm>
            <a:off x="1210131" y="312141"/>
            <a:ext cx="443743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lvl="0"/>
            <a:r>
              <a:rPr lang="en-US" sz="3200" dirty="0" smtClean="0">
                <a:ln w="0"/>
                <a:solidFill>
                  <a:srgbClr val="002060"/>
                </a:solidFill>
                <a:latin typeface="Futura Lt BT" panose="020B0402020204020303"/>
                <a:cs typeface="+mn-cs"/>
              </a:rPr>
              <a:t>TESTING – </a:t>
            </a:r>
            <a:r>
              <a:rPr lang="en-US" sz="3200" dirty="0" smtClean="0">
                <a:solidFill>
                  <a:srgbClr val="002060"/>
                </a:solidFill>
                <a:latin typeface="Futura Lt BT" panose="020B0402020204020303"/>
              </a:rPr>
              <a:t>Test Result</a:t>
            </a:r>
            <a:endParaRPr lang="en-US" sz="3200" dirty="0">
              <a:solidFill>
                <a:srgbClr val="002060"/>
              </a:solidFill>
              <a:latin typeface="Futura Lt BT" panose="020B0402020204020303"/>
            </a:endParaRPr>
          </a:p>
        </p:txBody>
      </p:sp>
      <p:cxnSp>
        <p:nvCxnSpPr>
          <p:cNvPr id="10" name="Straight Connector 9"/>
          <p:cNvCxnSpPr/>
          <p:nvPr/>
        </p:nvCxnSpPr>
        <p:spPr>
          <a:xfrm>
            <a:off x="645888" y="896916"/>
            <a:ext cx="5001676" cy="0"/>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pic>
        <p:nvPicPr>
          <p:cNvPr id="11" name="Picture 2" descr="I:\icon\5.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888" y="312141"/>
            <a:ext cx="564243" cy="56424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2" name="Table 11"/>
          <p:cNvGraphicFramePr>
            <a:graphicFrameLocks noGrp="1"/>
          </p:cNvGraphicFramePr>
          <p:nvPr>
            <p:extLst>
              <p:ext uri="{D42A27DB-BD31-4B8C-83A1-F6EECF244321}">
                <p14:modId xmlns:p14="http://schemas.microsoft.com/office/powerpoint/2010/main" val="2036820245"/>
              </p:ext>
            </p:extLst>
          </p:nvPr>
        </p:nvGraphicFramePr>
        <p:xfrm>
          <a:off x="978571" y="1064585"/>
          <a:ext cx="10161869" cy="4682546"/>
        </p:xfrm>
        <a:graphic>
          <a:graphicData uri="http://schemas.openxmlformats.org/drawingml/2006/table">
            <a:tbl>
              <a:tblPr firstRow="1" firstCol="1" bandRow="1">
                <a:tableStyleId>{C083E6E3-FA7D-4D7B-A595-EF9225AFEA82}</a:tableStyleId>
              </a:tblPr>
              <a:tblGrid>
                <a:gridCol w="663773"/>
                <a:gridCol w="2387742"/>
                <a:gridCol w="763642"/>
                <a:gridCol w="926075"/>
                <a:gridCol w="1230426"/>
                <a:gridCol w="666063"/>
                <a:gridCol w="758597"/>
                <a:gridCol w="663773"/>
                <a:gridCol w="930860"/>
                <a:gridCol w="1170918"/>
              </a:tblGrid>
              <a:tr h="315138">
                <a:tc rowSpan="2">
                  <a:txBody>
                    <a:bodyPr/>
                    <a:lstStyle/>
                    <a:p>
                      <a:pPr marL="0" marR="0" algn="ctr">
                        <a:lnSpc>
                          <a:spcPct val="115000"/>
                        </a:lnSpc>
                        <a:spcBef>
                          <a:spcPts val="1600"/>
                        </a:spcBef>
                        <a:spcAft>
                          <a:spcPts val="600"/>
                        </a:spcAft>
                        <a:tabLst>
                          <a:tab pos="57150" algn="r"/>
                        </a:tabLst>
                      </a:pPr>
                      <a:r>
                        <a:rPr lang="en-GB" sz="1800" dirty="0">
                          <a:solidFill>
                            <a:schemeClr val="bg1"/>
                          </a:solidFill>
                          <a:effectLst/>
                          <a:latin typeface="Futura Lt BT" panose="020B0402020204020303"/>
                        </a:rPr>
                        <a:t>No</a:t>
                      </a:r>
                      <a:endParaRPr lang="en-US" sz="1800" dirty="0">
                        <a:solidFill>
                          <a:schemeClr val="bg1"/>
                        </a:solidFill>
                        <a:effectLst/>
                        <a:latin typeface="Futura Lt BT" panose="020B0402020204020303"/>
                        <a:ea typeface="Times New Roman" panose="02020603050405020304" pitchFamily="18" charset="0"/>
                      </a:endParaRPr>
                    </a:p>
                  </a:txBody>
                  <a:tcPr marL="109687" marR="1096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rowSpan="2">
                  <a:txBody>
                    <a:bodyPr/>
                    <a:lstStyle/>
                    <a:p>
                      <a:pPr marL="0" marR="0" algn="ctr">
                        <a:lnSpc>
                          <a:spcPct val="115000"/>
                        </a:lnSpc>
                        <a:spcBef>
                          <a:spcPts val="1600"/>
                        </a:spcBef>
                        <a:spcAft>
                          <a:spcPts val="600"/>
                        </a:spcAft>
                        <a:tabLst>
                          <a:tab pos="57150" algn="r"/>
                        </a:tabLst>
                      </a:pPr>
                      <a:r>
                        <a:rPr lang="en-GB" sz="1800" dirty="0" smtClean="0">
                          <a:solidFill>
                            <a:schemeClr val="bg1"/>
                          </a:solidFill>
                          <a:effectLst/>
                          <a:latin typeface="Futura Lt BT" panose="020B0402020204020303"/>
                        </a:rPr>
                        <a:t>Module</a:t>
                      </a:r>
                      <a:endParaRPr lang="en-US" sz="1800" dirty="0">
                        <a:solidFill>
                          <a:schemeClr val="bg1"/>
                        </a:solidFill>
                        <a:effectLst/>
                        <a:latin typeface="Futura Lt BT" panose="020B0402020204020303"/>
                        <a:ea typeface="Times New Roman" panose="02020603050405020304" pitchFamily="18" charset="0"/>
                      </a:endParaRPr>
                    </a:p>
                  </a:txBody>
                  <a:tcPr marL="109687" marR="1096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gridSpan="4">
                  <a:txBody>
                    <a:bodyPr/>
                    <a:lstStyle/>
                    <a:p>
                      <a:pPr marL="0" marR="0" algn="ctr">
                        <a:lnSpc>
                          <a:spcPct val="115000"/>
                        </a:lnSpc>
                        <a:spcBef>
                          <a:spcPts val="600"/>
                        </a:spcBef>
                        <a:spcAft>
                          <a:spcPts val="600"/>
                        </a:spcAft>
                        <a:tabLst>
                          <a:tab pos="57150" algn="r"/>
                        </a:tabLst>
                      </a:pPr>
                      <a:r>
                        <a:rPr lang="en-GB" sz="1800">
                          <a:solidFill>
                            <a:schemeClr val="bg1"/>
                          </a:solidFill>
                          <a:effectLst/>
                          <a:latin typeface="Futura Lt BT" panose="020B0402020204020303"/>
                        </a:rPr>
                        <a:t>Test Case</a:t>
                      </a:r>
                      <a:endParaRPr lang="en-US" sz="1800">
                        <a:solidFill>
                          <a:schemeClr val="bg1"/>
                        </a:solidFill>
                        <a:effectLst/>
                        <a:latin typeface="Futura Lt BT" panose="020B0402020204020303"/>
                        <a:ea typeface="Times New Roman" panose="02020603050405020304" pitchFamily="18" charset="0"/>
                      </a:endParaRPr>
                    </a:p>
                  </a:txBody>
                  <a:tcPr marL="109687" marR="1096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3">
                  <a:txBody>
                    <a:bodyPr/>
                    <a:lstStyle/>
                    <a:p>
                      <a:pPr marL="0" marR="0" algn="ctr">
                        <a:lnSpc>
                          <a:spcPct val="115000"/>
                        </a:lnSpc>
                        <a:spcBef>
                          <a:spcPts val="600"/>
                        </a:spcBef>
                        <a:spcAft>
                          <a:spcPts val="600"/>
                        </a:spcAft>
                        <a:tabLst>
                          <a:tab pos="57150" algn="r"/>
                        </a:tabLst>
                      </a:pPr>
                      <a:r>
                        <a:rPr lang="en-GB" sz="1800">
                          <a:solidFill>
                            <a:schemeClr val="bg1"/>
                          </a:solidFill>
                          <a:effectLst/>
                          <a:latin typeface="Futura Lt BT" panose="020B0402020204020303"/>
                        </a:rPr>
                        <a:t>Checklist</a:t>
                      </a:r>
                      <a:endParaRPr lang="en-US" sz="1800">
                        <a:solidFill>
                          <a:schemeClr val="bg1"/>
                        </a:solidFill>
                        <a:effectLst/>
                        <a:latin typeface="Futura Lt BT" panose="020B0402020204020303"/>
                        <a:ea typeface="Times New Roman" panose="02020603050405020304" pitchFamily="18" charset="0"/>
                      </a:endParaRPr>
                    </a:p>
                  </a:txBody>
                  <a:tcPr marL="109687" marR="1096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hMerge="1">
                  <a:txBody>
                    <a:bodyPr/>
                    <a:lstStyle/>
                    <a:p>
                      <a:endParaRPr lang="en-US"/>
                    </a:p>
                  </a:txBody>
                  <a:tcPr/>
                </a:tc>
                <a:tc hMerge="1">
                  <a:txBody>
                    <a:bodyPr/>
                    <a:lstStyle/>
                    <a:p>
                      <a:endParaRPr lang="en-US"/>
                    </a:p>
                  </a:txBody>
                  <a:tcPr/>
                </a:tc>
                <a:tc rowSpan="2">
                  <a:txBody>
                    <a:bodyPr/>
                    <a:lstStyle/>
                    <a:p>
                      <a:pPr marL="0" marR="0" algn="ctr">
                        <a:lnSpc>
                          <a:spcPct val="115000"/>
                        </a:lnSpc>
                        <a:spcBef>
                          <a:spcPts val="1600"/>
                        </a:spcBef>
                        <a:spcAft>
                          <a:spcPts val="600"/>
                        </a:spcAft>
                        <a:tabLst>
                          <a:tab pos="57150" algn="r"/>
                        </a:tabLst>
                      </a:pPr>
                      <a:r>
                        <a:rPr lang="en-GB" sz="1800">
                          <a:solidFill>
                            <a:schemeClr val="bg1"/>
                          </a:solidFill>
                          <a:effectLst/>
                          <a:latin typeface="Futura Lt BT" panose="020B0402020204020303"/>
                        </a:rPr>
                        <a:t>Total</a:t>
                      </a:r>
                      <a:endParaRPr lang="en-US" sz="1800">
                        <a:solidFill>
                          <a:schemeClr val="bg1"/>
                        </a:solidFill>
                        <a:effectLst/>
                        <a:latin typeface="Futura Lt BT" panose="020B0402020204020303"/>
                        <a:ea typeface="Times New Roman" panose="02020603050405020304" pitchFamily="18" charset="0"/>
                      </a:endParaRPr>
                    </a:p>
                  </a:txBody>
                  <a:tcPr marL="109687" marR="1096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r>
              <a:tr h="442602">
                <a:tc vMerge="1">
                  <a:txBody>
                    <a:bodyPr/>
                    <a:lstStyle/>
                    <a:p>
                      <a:endParaRPr lang="en-US"/>
                    </a:p>
                  </a:txBody>
                  <a:tcPr/>
                </a:tc>
                <a:tc vMerge="1">
                  <a:txBody>
                    <a:bodyPr/>
                    <a:lstStyle/>
                    <a:p>
                      <a:endParaRPr lang="en-US"/>
                    </a:p>
                  </a:txBody>
                  <a:tcPr/>
                </a:tc>
                <a:tc>
                  <a:txBody>
                    <a:bodyPr/>
                    <a:lstStyle/>
                    <a:p>
                      <a:pPr marL="0" marR="0" algn="ctr">
                        <a:lnSpc>
                          <a:spcPct val="115000"/>
                        </a:lnSpc>
                        <a:spcBef>
                          <a:spcPts val="600"/>
                        </a:spcBef>
                        <a:spcAft>
                          <a:spcPts val="600"/>
                        </a:spcAft>
                        <a:tabLst>
                          <a:tab pos="57150" algn="r"/>
                        </a:tabLst>
                      </a:pPr>
                      <a:r>
                        <a:rPr lang="en-GB" sz="1600" b="0" smtClean="0">
                          <a:effectLst/>
                          <a:latin typeface="Futura Lt BT" panose="020B0402020204020303"/>
                        </a:rPr>
                        <a:t>Pass</a:t>
                      </a:r>
                      <a:endParaRPr lang="en-US" sz="1600" b="0" dirty="0">
                        <a:effectLst/>
                        <a:latin typeface="Futura Lt BT" panose="020B0402020204020303"/>
                        <a:ea typeface="Times New Roman" panose="02020603050405020304" pitchFamily="18" charset="0"/>
                      </a:endParaRPr>
                    </a:p>
                  </a:txBody>
                  <a:tcPr marL="95720" marR="957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BF1E9">
                        <a:alpha val="20000"/>
                      </a:srgbClr>
                    </a:solidFill>
                  </a:tcPr>
                </a:tc>
                <a:tc>
                  <a:txBody>
                    <a:bodyPr/>
                    <a:lstStyle/>
                    <a:p>
                      <a:pPr marL="0" marR="0" algn="ctr">
                        <a:lnSpc>
                          <a:spcPct val="115000"/>
                        </a:lnSpc>
                        <a:spcBef>
                          <a:spcPts val="600"/>
                        </a:spcBef>
                        <a:spcAft>
                          <a:spcPts val="600"/>
                        </a:spcAft>
                        <a:tabLst>
                          <a:tab pos="57150" algn="r"/>
                        </a:tabLst>
                      </a:pPr>
                      <a:r>
                        <a:rPr lang="en-GB" sz="1600" b="0" smtClean="0">
                          <a:effectLst/>
                          <a:latin typeface="Futura Lt BT" panose="020B0402020204020303"/>
                        </a:rPr>
                        <a:t>Fail</a:t>
                      </a:r>
                      <a:endParaRPr lang="en-US" sz="1600" b="0" dirty="0">
                        <a:effectLst/>
                        <a:latin typeface="Futura Lt BT" panose="020B0402020204020303"/>
                        <a:ea typeface="Times New Roman" panose="02020603050405020304" pitchFamily="18" charset="0"/>
                      </a:endParaRPr>
                    </a:p>
                  </a:txBody>
                  <a:tcPr marL="95720" marR="957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BF1E9">
                        <a:alpha val="20000"/>
                      </a:srgbClr>
                    </a:solidFill>
                  </a:tcPr>
                </a:tc>
                <a:tc>
                  <a:txBody>
                    <a:bodyPr/>
                    <a:lstStyle/>
                    <a:p>
                      <a:pPr marL="0" marR="0" algn="ctr">
                        <a:lnSpc>
                          <a:spcPct val="115000"/>
                        </a:lnSpc>
                        <a:spcBef>
                          <a:spcPts val="600"/>
                        </a:spcBef>
                        <a:spcAft>
                          <a:spcPts val="600"/>
                        </a:spcAft>
                        <a:tabLst>
                          <a:tab pos="57150" algn="r"/>
                        </a:tabLst>
                      </a:pPr>
                      <a:r>
                        <a:rPr lang="en-GB" sz="1600" b="0" dirty="0">
                          <a:effectLst/>
                          <a:latin typeface="Futura Lt BT" panose="020B0402020204020303"/>
                        </a:rPr>
                        <a:t>Untested</a:t>
                      </a:r>
                      <a:endParaRPr lang="en-US" sz="1600" b="0" dirty="0">
                        <a:effectLst/>
                        <a:latin typeface="Futura Lt BT" panose="020B0402020204020303"/>
                        <a:ea typeface="Times New Roman" panose="02020603050405020304" pitchFamily="18" charset="0"/>
                      </a:endParaRPr>
                    </a:p>
                  </a:txBody>
                  <a:tcPr marL="95720" marR="957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BF1E9">
                        <a:alpha val="20000"/>
                      </a:srgbClr>
                    </a:solidFill>
                  </a:tcPr>
                </a:tc>
                <a:tc>
                  <a:txBody>
                    <a:bodyPr/>
                    <a:lstStyle/>
                    <a:p>
                      <a:pPr marL="0" marR="0" algn="ctr">
                        <a:lnSpc>
                          <a:spcPct val="115000"/>
                        </a:lnSpc>
                        <a:spcBef>
                          <a:spcPts val="600"/>
                        </a:spcBef>
                        <a:spcAft>
                          <a:spcPts val="600"/>
                        </a:spcAft>
                        <a:tabLst>
                          <a:tab pos="57150" algn="r"/>
                        </a:tabLst>
                      </a:pPr>
                      <a:r>
                        <a:rPr lang="en-GB" sz="1600" b="0" dirty="0">
                          <a:effectLst/>
                          <a:latin typeface="Futura Lt BT" panose="020B0402020204020303"/>
                        </a:rPr>
                        <a:t>N/A</a:t>
                      </a:r>
                      <a:endParaRPr lang="en-US" sz="1600" b="0" dirty="0">
                        <a:effectLst/>
                        <a:latin typeface="Futura Lt BT" panose="020B0402020204020303"/>
                        <a:ea typeface="Times New Roman" panose="02020603050405020304" pitchFamily="18" charset="0"/>
                      </a:endParaRPr>
                    </a:p>
                  </a:txBody>
                  <a:tcPr marL="95720" marR="957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BF1E9">
                        <a:alpha val="20000"/>
                      </a:srgbClr>
                    </a:solidFill>
                  </a:tcPr>
                </a:tc>
                <a:tc>
                  <a:txBody>
                    <a:bodyPr/>
                    <a:lstStyle/>
                    <a:p>
                      <a:pPr marL="0" marR="0" algn="ctr">
                        <a:lnSpc>
                          <a:spcPct val="115000"/>
                        </a:lnSpc>
                        <a:spcBef>
                          <a:spcPts val="600"/>
                        </a:spcBef>
                        <a:spcAft>
                          <a:spcPts val="600"/>
                        </a:spcAft>
                        <a:tabLst>
                          <a:tab pos="57150" algn="r"/>
                        </a:tabLst>
                      </a:pPr>
                      <a:r>
                        <a:rPr lang="en-GB" sz="1600" b="0" smtClean="0">
                          <a:effectLst/>
                          <a:latin typeface="Futura Lt BT" panose="020B0402020204020303"/>
                        </a:rPr>
                        <a:t>Pass</a:t>
                      </a:r>
                      <a:endParaRPr lang="en-US" sz="1600" b="0" dirty="0">
                        <a:effectLst/>
                        <a:latin typeface="Futura Lt BT" panose="020B0402020204020303"/>
                        <a:ea typeface="Times New Roman" panose="02020603050405020304" pitchFamily="18" charset="0"/>
                      </a:endParaRPr>
                    </a:p>
                  </a:txBody>
                  <a:tcPr marL="95720" marR="957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BF1E9">
                        <a:alpha val="20000"/>
                      </a:srgbClr>
                    </a:solidFill>
                  </a:tcPr>
                </a:tc>
                <a:tc>
                  <a:txBody>
                    <a:bodyPr/>
                    <a:lstStyle/>
                    <a:p>
                      <a:pPr marL="0" marR="0" algn="ctr">
                        <a:lnSpc>
                          <a:spcPct val="115000"/>
                        </a:lnSpc>
                        <a:spcBef>
                          <a:spcPts val="600"/>
                        </a:spcBef>
                        <a:spcAft>
                          <a:spcPts val="600"/>
                        </a:spcAft>
                        <a:tabLst>
                          <a:tab pos="57150" algn="r"/>
                        </a:tabLst>
                      </a:pPr>
                      <a:r>
                        <a:rPr lang="en-GB" sz="1600" b="0" smtClean="0">
                          <a:effectLst/>
                          <a:latin typeface="Futura Lt BT" panose="020B0402020204020303"/>
                        </a:rPr>
                        <a:t>Fail</a:t>
                      </a:r>
                      <a:endParaRPr lang="en-US" sz="1600" b="0" dirty="0">
                        <a:effectLst/>
                        <a:latin typeface="Futura Lt BT" panose="020B0402020204020303"/>
                        <a:ea typeface="Times New Roman" panose="02020603050405020304" pitchFamily="18" charset="0"/>
                      </a:endParaRPr>
                    </a:p>
                  </a:txBody>
                  <a:tcPr marL="95720" marR="957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BF1E9">
                        <a:alpha val="20000"/>
                      </a:srgbClr>
                    </a:solidFill>
                  </a:tcPr>
                </a:tc>
                <a:tc>
                  <a:txBody>
                    <a:bodyPr/>
                    <a:lstStyle/>
                    <a:p>
                      <a:pPr marL="0" marR="0" algn="ctr">
                        <a:lnSpc>
                          <a:spcPct val="115000"/>
                        </a:lnSpc>
                        <a:spcBef>
                          <a:spcPts val="600"/>
                        </a:spcBef>
                        <a:spcAft>
                          <a:spcPts val="600"/>
                        </a:spcAft>
                        <a:tabLst>
                          <a:tab pos="57150" algn="r"/>
                        </a:tabLst>
                      </a:pPr>
                      <a:r>
                        <a:rPr lang="en-GB" sz="1600" b="0" dirty="0">
                          <a:effectLst/>
                          <a:latin typeface="Futura Lt BT" panose="020B0402020204020303"/>
                        </a:rPr>
                        <a:t>N/A</a:t>
                      </a:r>
                      <a:endParaRPr lang="en-US" sz="1600" b="0" dirty="0">
                        <a:effectLst/>
                        <a:latin typeface="Futura Lt BT" panose="020B0402020204020303"/>
                        <a:ea typeface="Times New Roman" panose="02020603050405020304" pitchFamily="18" charset="0"/>
                      </a:endParaRPr>
                    </a:p>
                  </a:txBody>
                  <a:tcPr marL="109687" marR="1096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BF1E9">
                        <a:alpha val="20000"/>
                      </a:srgbClr>
                    </a:solidFill>
                  </a:tcPr>
                </a:tc>
                <a:tc vMerge="1">
                  <a:txBody>
                    <a:bodyPr/>
                    <a:lstStyle/>
                    <a:p>
                      <a:endParaRPr lang="en-US"/>
                    </a:p>
                  </a:txBody>
                  <a:tcPr/>
                </a:tc>
              </a:tr>
              <a:tr h="663903">
                <a:tc>
                  <a:txBody>
                    <a:bodyPr/>
                    <a:lstStyle/>
                    <a:p>
                      <a:pPr marL="0" marR="0" algn="ctr">
                        <a:lnSpc>
                          <a:spcPct val="115000"/>
                        </a:lnSpc>
                        <a:spcBef>
                          <a:spcPts val="600"/>
                        </a:spcBef>
                        <a:spcAft>
                          <a:spcPts val="600"/>
                        </a:spcAft>
                        <a:tabLst>
                          <a:tab pos="57150" algn="r"/>
                        </a:tabLst>
                      </a:pPr>
                      <a:r>
                        <a:rPr lang="en-US" sz="1600" dirty="0" smtClean="0">
                          <a:solidFill>
                            <a:schemeClr val="bg1"/>
                          </a:solidFill>
                          <a:effectLst/>
                          <a:latin typeface="Futura Lt BT" panose="020B0402020204020303"/>
                          <a:ea typeface="Times New Roman" panose="02020603050405020304" pitchFamily="18" charset="0"/>
                        </a:rPr>
                        <a:t>1</a:t>
                      </a:r>
                      <a:endParaRPr lang="en-US" sz="1600" dirty="0">
                        <a:solidFill>
                          <a:schemeClr val="bg1"/>
                        </a:solidFill>
                        <a:effectLst/>
                        <a:latin typeface="Futura Lt BT" panose="020B0402020204020303"/>
                        <a:ea typeface="Times New Roman" panose="02020603050405020304" pitchFamily="18" charset="0"/>
                      </a:endParaRPr>
                    </a:p>
                  </a:txBody>
                  <a:tcPr marL="95720" marR="957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marL="0" marR="0" algn="l">
                        <a:lnSpc>
                          <a:spcPct val="115000"/>
                        </a:lnSpc>
                        <a:spcBef>
                          <a:spcPts val="600"/>
                        </a:spcBef>
                        <a:spcAft>
                          <a:spcPts val="600"/>
                        </a:spcAft>
                        <a:tabLst>
                          <a:tab pos="57150" algn="r"/>
                        </a:tabLst>
                      </a:pPr>
                      <a:r>
                        <a:rPr lang="en-US" sz="1600" b="0" dirty="0" smtClean="0">
                          <a:effectLst/>
                          <a:latin typeface="Futura Lt BT" panose="020B0402020204020303"/>
                          <a:ea typeface="Times New Roman" panose="02020603050405020304" pitchFamily="18" charset="0"/>
                        </a:rPr>
                        <a:t>Login,</a:t>
                      </a:r>
                      <a:r>
                        <a:rPr lang="en-US" sz="1600" b="0" baseline="0" dirty="0" smtClean="0">
                          <a:effectLst/>
                          <a:latin typeface="Futura Lt BT" panose="020B0402020204020303"/>
                          <a:ea typeface="Times New Roman" panose="02020603050405020304" pitchFamily="18" charset="0"/>
                        </a:rPr>
                        <a:t> Logout, change password</a:t>
                      </a:r>
                      <a:endParaRPr lang="en-US" sz="1600" b="0" dirty="0">
                        <a:effectLst/>
                        <a:latin typeface="Futura Lt BT" panose="020B0402020204020303"/>
                        <a:ea typeface="Times New Roman" panose="02020603050405020304" pitchFamily="18" charset="0"/>
                      </a:endParaRPr>
                    </a:p>
                  </a:txBody>
                  <a:tcPr marL="95720" marR="957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7F9F5"/>
                    </a:solidFill>
                  </a:tcPr>
                </a:tc>
                <a:tc>
                  <a:txBody>
                    <a:bodyPr/>
                    <a:lstStyle/>
                    <a:p>
                      <a:pPr marL="0" marR="0" algn="ctr">
                        <a:lnSpc>
                          <a:spcPct val="115000"/>
                        </a:lnSpc>
                        <a:spcBef>
                          <a:spcPts val="600"/>
                        </a:spcBef>
                        <a:spcAft>
                          <a:spcPts val="600"/>
                        </a:spcAft>
                        <a:tabLst>
                          <a:tab pos="57150" algn="r"/>
                        </a:tabLst>
                      </a:pPr>
                      <a:r>
                        <a:rPr lang="en-US" sz="1600" smtClean="0">
                          <a:effectLst/>
                          <a:latin typeface="Futura Lt BT" panose="020B0402020204020303"/>
                          <a:ea typeface="Times New Roman" panose="02020603050405020304" pitchFamily="18" charset="0"/>
                        </a:rPr>
                        <a:t>14</a:t>
                      </a:r>
                      <a:endParaRPr lang="en-US" sz="1600" dirty="0">
                        <a:effectLst/>
                        <a:latin typeface="Futura Lt BT" panose="020B0402020204020303"/>
                        <a:ea typeface="Times New Roman" panose="02020603050405020304" pitchFamily="18" charset="0"/>
                      </a:endParaRPr>
                    </a:p>
                  </a:txBody>
                  <a:tcPr marL="95720" marR="957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7F9F5"/>
                    </a:solidFill>
                  </a:tcPr>
                </a:tc>
                <a:tc>
                  <a:txBody>
                    <a:bodyPr/>
                    <a:lstStyle/>
                    <a:p>
                      <a:pPr marL="0" marR="0" algn="ctr">
                        <a:lnSpc>
                          <a:spcPct val="115000"/>
                        </a:lnSpc>
                        <a:spcBef>
                          <a:spcPts val="600"/>
                        </a:spcBef>
                        <a:spcAft>
                          <a:spcPts val="600"/>
                        </a:spcAft>
                        <a:tabLst>
                          <a:tab pos="57150" algn="r"/>
                        </a:tabLst>
                      </a:pPr>
                      <a:r>
                        <a:rPr lang="en-US" sz="1600" smtClean="0">
                          <a:effectLst/>
                          <a:latin typeface="Futura Lt BT" panose="020B0402020204020303"/>
                          <a:ea typeface="Times New Roman" panose="02020603050405020304" pitchFamily="18" charset="0"/>
                        </a:rPr>
                        <a:t>0</a:t>
                      </a:r>
                      <a:endParaRPr lang="en-US" sz="1600" dirty="0">
                        <a:effectLst/>
                        <a:latin typeface="Futura Lt BT" panose="020B0402020204020303"/>
                        <a:ea typeface="Times New Roman" panose="02020603050405020304" pitchFamily="18" charset="0"/>
                      </a:endParaRPr>
                    </a:p>
                  </a:txBody>
                  <a:tcPr marL="95720" marR="957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7F9F5"/>
                    </a:solidFill>
                  </a:tcPr>
                </a:tc>
                <a:tc>
                  <a:txBody>
                    <a:bodyPr/>
                    <a:lstStyle/>
                    <a:p>
                      <a:pPr marL="0" marR="0" algn="ctr">
                        <a:lnSpc>
                          <a:spcPct val="115000"/>
                        </a:lnSpc>
                        <a:spcBef>
                          <a:spcPts val="600"/>
                        </a:spcBef>
                        <a:spcAft>
                          <a:spcPts val="600"/>
                        </a:spcAft>
                        <a:tabLst>
                          <a:tab pos="57150" algn="r"/>
                        </a:tabLst>
                      </a:pPr>
                      <a:r>
                        <a:rPr lang="en-US" sz="1600" smtClean="0">
                          <a:effectLst/>
                          <a:latin typeface="Futura Lt BT" panose="020B0402020204020303"/>
                          <a:ea typeface="Times New Roman" panose="02020603050405020304" pitchFamily="18" charset="0"/>
                        </a:rPr>
                        <a:t>0</a:t>
                      </a:r>
                      <a:endParaRPr lang="en-US" sz="1600" dirty="0">
                        <a:effectLst/>
                        <a:latin typeface="Futura Lt BT" panose="020B0402020204020303"/>
                        <a:ea typeface="Times New Roman" panose="02020603050405020304" pitchFamily="18" charset="0"/>
                      </a:endParaRPr>
                    </a:p>
                  </a:txBody>
                  <a:tcPr marL="95720" marR="957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7F9F5"/>
                    </a:solidFill>
                  </a:tcPr>
                </a:tc>
                <a:tc>
                  <a:txBody>
                    <a:bodyPr/>
                    <a:lstStyle/>
                    <a:p>
                      <a:pPr marL="0" marR="0" algn="ctr">
                        <a:lnSpc>
                          <a:spcPct val="115000"/>
                        </a:lnSpc>
                        <a:spcBef>
                          <a:spcPts val="600"/>
                        </a:spcBef>
                        <a:spcAft>
                          <a:spcPts val="600"/>
                        </a:spcAft>
                        <a:tabLst>
                          <a:tab pos="57150" algn="r"/>
                        </a:tabLst>
                      </a:pPr>
                      <a:r>
                        <a:rPr lang="en-US" sz="1600" smtClean="0">
                          <a:effectLst/>
                          <a:latin typeface="Futura Lt BT" panose="020B0402020204020303"/>
                          <a:ea typeface="Times New Roman" panose="02020603050405020304" pitchFamily="18" charset="0"/>
                        </a:rPr>
                        <a:t>0</a:t>
                      </a:r>
                      <a:endParaRPr lang="en-US" sz="1600" dirty="0">
                        <a:effectLst/>
                        <a:latin typeface="Futura Lt BT" panose="020B0402020204020303"/>
                        <a:ea typeface="Times New Roman" panose="02020603050405020304" pitchFamily="18" charset="0"/>
                      </a:endParaRPr>
                    </a:p>
                  </a:txBody>
                  <a:tcPr marL="95720" marR="957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7F9F5"/>
                    </a:solidFill>
                  </a:tcPr>
                </a:tc>
                <a:tc>
                  <a:txBody>
                    <a:bodyPr/>
                    <a:lstStyle/>
                    <a:p>
                      <a:pPr marL="0" marR="0" algn="ctr">
                        <a:lnSpc>
                          <a:spcPct val="115000"/>
                        </a:lnSpc>
                        <a:spcBef>
                          <a:spcPts val="600"/>
                        </a:spcBef>
                        <a:spcAft>
                          <a:spcPts val="600"/>
                        </a:spcAft>
                        <a:tabLst>
                          <a:tab pos="57150" algn="r"/>
                        </a:tabLst>
                      </a:pPr>
                      <a:r>
                        <a:rPr lang="en-US" sz="1800" smtClean="0">
                          <a:effectLst/>
                          <a:latin typeface="Futura Lt BT" panose="020B0402020204020303"/>
                          <a:ea typeface="Times New Roman" panose="02020603050405020304" pitchFamily="18" charset="0"/>
                        </a:rPr>
                        <a:t>78</a:t>
                      </a:r>
                      <a:endParaRPr lang="en-US" sz="1800" dirty="0">
                        <a:effectLst/>
                        <a:latin typeface="Futura Lt BT" panose="020B0402020204020303"/>
                        <a:ea typeface="Times New Roman" panose="02020603050405020304" pitchFamily="18" charset="0"/>
                      </a:endParaRPr>
                    </a:p>
                  </a:txBody>
                  <a:tcPr marL="109687" marR="1096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7F9F5"/>
                    </a:solidFill>
                  </a:tcPr>
                </a:tc>
                <a:tc>
                  <a:txBody>
                    <a:bodyPr/>
                    <a:lstStyle/>
                    <a:p>
                      <a:pPr marL="0" marR="0" algn="ctr">
                        <a:lnSpc>
                          <a:spcPct val="115000"/>
                        </a:lnSpc>
                        <a:spcBef>
                          <a:spcPts val="600"/>
                        </a:spcBef>
                        <a:spcAft>
                          <a:spcPts val="600"/>
                        </a:spcAft>
                        <a:tabLst>
                          <a:tab pos="57150" algn="r"/>
                        </a:tabLst>
                      </a:pPr>
                      <a:r>
                        <a:rPr lang="en-US" sz="1800" smtClean="0">
                          <a:effectLst/>
                          <a:latin typeface="Futura Lt BT" panose="020B0402020204020303"/>
                          <a:ea typeface="Times New Roman" panose="02020603050405020304" pitchFamily="18" charset="0"/>
                        </a:rPr>
                        <a:t>0</a:t>
                      </a:r>
                      <a:endParaRPr lang="en-US" sz="1800">
                        <a:effectLst/>
                        <a:latin typeface="Futura Lt BT" panose="020B0402020204020303"/>
                        <a:ea typeface="Times New Roman" panose="02020603050405020304" pitchFamily="18" charset="0"/>
                      </a:endParaRPr>
                    </a:p>
                  </a:txBody>
                  <a:tcPr marL="109687" marR="1096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7F9F5"/>
                    </a:solidFill>
                  </a:tcPr>
                </a:tc>
                <a:tc>
                  <a:txBody>
                    <a:bodyPr/>
                    <a:lstStyle/>
                    <a:p>
                      <a:pPr marL="0" marR="0" algn="ctr">
                        <a:lnSpc>
                          <a:spcPct val="115000"/>
                        </a:lnSpc>
                        <a:spcBef>
                          <a:spcPts val="600"/>
                        </a:spcBef>
                        <a:spcAft>
                          <a:spcPts val="600"/>
                        </a:spcAft>
                        <a:tabLst>
                          <a:tab pos="57150" algn="r"/>
                        </a:tabLst>
                      </a:pPr>
                      <a:r>
                        <a:rPr lang="en-US" sz="1800" smtClean="0">
                          <a:effectLst/>
                          <a:latin typeface="Futura Lt BT" panose="020B0402020204020303"/>
                          <a:ea typeface="Times New Roman" panose="02020603050405020304" pitchFamily="18" charset="0"/>
                        </a:rPr>
                        <a:t>67</a:t>
                      </a:r>
                      <a:endParaRPr lang="en-US" sz="1800" dirty="0">
                        <a:effectLst/>
                        <a:latin typeface="Futura Lt BT" panose="020B0402020204020303"/>
                        <a:ea typeface="Times New Roman" panose="02020603050405020304" pitchFamily="18" charset="0"/>
                      </a:endParaRPr>
                    </a:p>
                  </a:txBody>
                  <a:tcPr marL="109687" marR="1096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7F9F5"/>
                    </a:solidFill>
                  </a:tcPr>
                </a:tc>
                <a:tc>
                  <a:txBody>
                    <a:bodyPr/>
                    <a:lstStyle/>
                    <a:p>
                      <a:pPr marL="0" marR="0" algn="ctr">
                        <a:lnSpc>
                          <a:spcPct val="115000"/>
                        </a:lnSpc>
                        <a:spcBef>
                          <a:spcPts val="600"/>
                        </a:spcBef>
                        <a:spcAft>
                          <a:spcPts val="600"/>
                        </a:spcAft>
                        <a:tabLst>
                          <a:tab pos="57150" algn="r"/>
                        </a:tabLst>
                      </a:pPr>
                      <a:r>
                        <a:rPr lang="en-US" sz="1800" smtClean="0">
                          <a:effectLst/>
                          <a:latin typeface="Futura Lt BT" panose="020B0402020204020303"/>
                          <a:ea typeface="Times New Roman" panose="02020603050405020304" pitchFamily="18" charset="0"/>
                        </a:rPr>
                        <a:t>159</a:t>
                      </a:r>
                      <a:endParaRPr lang="en-US" sz="1800" dirty="0">
                        <a:effectLst/>
                        <a:latin typeface="Futura Lt BT" panose="020B0402020204020303"/>
                        <a:ea typeface="Times New Roman" panose="02020603050405020304" pitchFamily="18" charset="0"/>
                      </a:endParaRPr>
                    </a:p>
                  </a:txBody>
                  <a:tcPr marL="109687" marR="1096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7F9F5"/>
                    </a:solidFill>
                  </a:tcPr>
                </a:tc>
              </a:tr>
              <a:tr h="560245">
                <a:tc>
                  <a:txBody>
                    <a:bodyPr/>
                    <a:lstStyle/>
                    <a:p>
                      <a:pPr marL="0" marR="0" algn="ctr">
                        <a:lnSpc>
                          <a:spcPct val="115000"/>
                        </a:lnSpc>
                        <a:spcBef>
                          <a:spcPts val="600"/>
                        </a:spcBef>
                        <a:spcAft>
                          <a:spcPts val="600"/>
                        </a:spcAft>
                        <a:tabLst>
                          <a:tab pos="57150" algn="r"/>
                        </a:tabLst>
                      </a:pPr>
                      <a:r>
                        <a:rPr lang="en-US" sz="1600" dirty="0" smtClean="0">
                          <a:solidFill>
                            <a:schemeClr val="bg1"/>
                          </a:solidFill>
                          <a:effectLst/>
                          <a:latin typeface="Futura Lt BT" panose="020B0402020204020303"/>
                        </a:rPr>
                        <a:t>2</a:t>
                      </a:r>
                      <a:endParaRPr lang="en-US" sz="1600" dirty="0">
                        <a:solidFill>
                          <a:schemeClr val="bg1"/>
                        </a:solidFill>
                        <a:effectLst/>
                        <a:latin typeface="Futura Lt BT" panose="020B0402020204020303"/>
                        <a:ea typeface="Times New Roman" panose="02020603050405020304" pitchFamily="18" charset="0"/>
                      </a:endParaRPr>
                    </a:p>
                  </a:txBody>
                  <a:tcPr marL="95720" marR="957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marL="0" marR="0" algn="l">
                        <a:lnSpc>
                          <a:spcPct val="115000"/>
                        </a:lnSpc>
                        <a:spcBef>
                          <a:spcPts val="600"/>
                        </a:spcBef>
                        <a:spcAft>
                          <a:spcPts val="600"/>
                        </a:spcAft>
                        <a:tabLst>
                          <a:tab pos="57150" algn="r"/>
                        </a:tabLst>
                      </a:pPr>
                      <a:r>
                        <a:rPr lang="en-GB" sz="1600" dirty="0" smtClean="0">
                          <a:effectLst/>
                          <a:latin typeface="Futura Lt BT" panose="020B0402020204020303"/>
                        </a:rPr>
                        <a:t>Manage Calendar event</a:t>
                      </a:r>
                      <a:endParaRPr lang="en-US" sz="1600" b="1" dirty="0">
                        <a:effectLst/>
                        <a:latin typeface="Futura Lt BT" panose="020B0402020204020303"/>
                        <a:ea typeface="Times New Roman" panose="02020603050405020304" pitchFamily="18" charset="0"/>
                      </a:endParaRPr>
                    </a:p>
                  </a:txBody>
                  <a:tcPr marL="95720" marR="957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BF1E9"/>
                    </a:solidFill>
                  </a:tcPr>
                </a:tc>
                <a:tc>
                  <a:txBody>
                    <a:bodyPr/>
                    <a:lstStyle/>
                    <a:p>
                      <a:pPr marL="0" marR="0" algn="ctr">
                        <a:lnSpc>
                          <a:spcPct val="115000"/>
                        </a:lnSpc>
                        <a:spcBef>
                          <a:spcPts val="600"/>
                        </a:spcBef>
                        <a:spcAft>
                          <a:spcPts val="600"/>
                        </a:spcAft>
                        <a:tabLst>
                          <a:tab pos="57150" algn="r"/>
                        </a:tabLst>
                      </a:pPr>
                      <a:r>
                        <a:rPr lang="en-US" sz="1600" smtClean="0">
                          <a:effectLst/>
                          <a:latin typeface="Futura Lt BT" panose="020B0402020204020303"/>
                        </a:rPr>
                        <a:t>11</a:t>
                      </a:r>
                      <a:endParaRPr lang="en-US" sz="1600" dirty="0">
                        <a:effectLst/>
                        <a:latin typeface="Futura Lt BT" panose="020B0402020204020303"/>
                        <a:ea typeface="Times New Roman" panose="02020603050405020304" pitchFamily="18" charset="0"/>
                      </a:endParaRPr>
                    </a:p>
                  </a:txBody>
                  <a:tcPr marL="95720" marR="957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BF1E9"/>
                    </a:solidFill>
                  </a:tcPr>
                </a:tc>
                <a:tc>
                  <a:txBody>
                    <a:bodyPr/>
                    <a:lstStyle/>
                    <a:p>
                      <a:pPr marL="0" marR="0" algn="ctr">
                        <a:lnSpc>
                          <a:spcPct val="115000"/>
                        </a:lnSpc>
                        <a:spcBef>
                          <a:spcPts val="600"/>
                        </a:spcBef>
                        <a:spcAft>
                          <a:spcPts val="600"/>
                        </a:spcAft>
                        <a:tabLst>
                          <a:tab pos="57150" algn="r"/>
                        </a:tabLst>
                      </a:pPr>
                      <a:r>
                        <a:rPr lang="en-US" sz="1600" dirty="0">
                          <a:effectLst/>
                          <a:latin typeface="Futura Lt BT" panose="020B0402020204020303"/>
                        </a:rPr>
                        <a:t>0</a:t>
                      </a:r>
                      <a:endParaRPr lang="en-US" sz="1600" dirty="0">
                        <a:effectLst/>
                        <a:latin typeface="Futura Lt BT" panose="020B0402020204020303"/>
                        <a:ea typeface="Times New Roman" panose="02020603050405020304" pitchFamily="18" charset="0"/>
                      </a:endParaRPr>
                    </a:p>
                  </a:txBody>
                  <a:tcPr marL="95720" marR="957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BF1E9"/>
                    </a:solidFill>
                  </a:tcPr>
                </a:tc>
                <a:tc>
                  <a:txBody>
                    <a:bodyPr/>
                    <a:lstStyle/>
                    <a:p>
                      <a:pPr marL="0" marR="0" algn="ctr">
                        <a:lnSpc>
                          <a:spcPct val="115000"/>
                        </a:lnSpc>
                        <a:spcBef>
                          <a:spcPts val="600"/>
                        </a:spcBef>
                        <a:spcAft>
                          <a:spcPts val="600"/>
                        </a:spcAft>
                        <a:tabLst>
                          <a:tab pos="57150" algn="r"/>
                        </a:tabLst>
                      </a:pPr>
                      <a:r>
                        <a:rPr lang="en-US" sz="1600" dirty="0">
                          <a:effectLst/>
                          <a:latin typeface="Futura Lt BT" panose="020B0402020204020303"/>
                        </a:rPr>
                        <a:t>0</a:t>
                      </a:r>
                      <a:endParaRPr lang="en-US" sz="1600" dirty="0">
                        <a:effectLst/>
                        <a:latin typeface="Futura Lt BT" panose="020B0402020204020303"/>
                        <a:ea typeface="Times New Roman" panose="02020603050405020304" pitchFamily="18" charset="0"/>
                      </a:endParaRPr>
                    </a:p>
                  </a:txBody>
                  <a:tcPr marL="95720" marR="957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BF1E9"/>
                    </a:solidFill>
                  </a:tcPr>
                </a:tc>
                <a:tc>
                  <a:txBody>
                    <a:bodyPr/>
                    <a:lstStyle/>
                    <a:p>
                      <a:pPr marL="0" marR="0" algn="ctr">
                        <a:lnSpc>
                          <a:spcPct val="115000"/>
                        </a:lnSpc>
                        <a:spcBef>
                          <a:spcPts val="600"/>
                        </a:spcBef>
                        <a:spcAft>
                          <a:spcPts val="600"/>
                        </a:spcAft>
                        <a:tabLst>
                          <a:tab pos="57150" algn="r"/>
                        </a:tabLst>
                      </a:pPr>
                      <a:r>
                        <a:rPr lang="en-US" sz="1600" dirty="0">
                          <a:effectLst/>
                          <a:latin typeface="Futura Lt BT" panose="020B0402020204020303"/>
                        </a:rPr>
                        <a:t>0</a:t>
                      </a:r>
                      <a:endParaRPr lang="en-US" sz="1600" dirty="0">
                        <a:effectLst/>
                        <a:latin typeface="Futura Lt BT" panose="020B0402020204020303"/>
                        <a:ea typeface="Times New Roman" panose="02020603050405020304" pitchFamily="18" charset="0"/>
                      </a:endParaRPr>
                    </a:p>
                  </a:txBody>
                  <a:tcPr marL="95720" marR="957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BF1E9"/>
                    </a:solidFill>
                  </a:tcPr>
                </a:tc>
                <a:tc>
                  <a:txBody>
                    <a:bodyPr/>
                    <a:lstStyle/>
                    <a:p>
                      <a:pPr marL="0" marR="0" algn="ctr">
                        <a:lnSpc>
                          <a:spcPct val="115000"/>
                        </a:lnSpc>
                        <a:spcBef>
                          <a:spcPts val="600"/>
                        </a:spcBef>
                        <a:spcAft>
                          <a:spcPts val="600"/>
                        </a:spcAft>
                        <a:tabLst>
                          <a:tab pos="57150" algn="r"/>
                        </a:tabLst>
                      </a:pPr>
                      <a:r>
                        <a:rPr lang="en-US" sz="1800" smtClean="0">
                          <a:effectLst/>
                          <a:latin typeface="Futura Lt BT" panose="020B0402020204020303"/>
                        </a:rPr>
                        <a:t>154</a:t>
                      </a:r>
                      <a:endParaRPr lang="en-US" sz="1800" dirty="0">
                        <a:effectLst/>
                        <a:latin typeface="Futura Lt BT" panose="020B0402020204020303"/>
                        <a:ea typeface="Times New Roman" panose="02020603050405020304" pitchFamily="18" charset="0"/>
                      </a:endParaRPr>
                    </a:p>
                  </a:txBody>
                  <a:tcPr marL="109687" marR="1096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BF1E9"/>
                    </a:solidFill>
                  </a:tcPr>
                </a:tc>
                <a:tc>
                  <a:txBody>
                    <a:bodyPr/>
                    <a:lstStyle/>
                    <a:p>
                      <a:pPr marL="0" marR="0" algn="ctr">
                        <a:lnSpc>
                          <a:spcPct val="115000"/>
                        </a:lnSpc>
                        <a:spcBef>
                          <a:spcPts val="600"/>
                        </a:spcBef>
                        <a:spcAft>
                          <a:spcPts val="600"/>
                        </a:spcAft>
                        <a:tabLst>
                          <a:tab pos="57150" algn="r"/>
                        </a:tabLst>
                      </a:pPr>
                      <a:r>
                        <a:rPr lang="en-US" sz="1800">
                          <a:effectLst/>
                          <a:latin typeface="Futura Lt BT" panose="020B0402020204020303"/>
                        </a:rPr>
                        <a:t>0</a:t>
                      </a:r>
                      <a:endParaRPr lang="en-US" sz="1800">
                        <a:effectLst/>
                        <a:latin typeface="Futura Lt BT" panose="020B0402020204020303"/>
                        <a:ea typeface="Times New Roman" panose="02020603050405020304" pitchFamily="18" charset="0"/>
                      </a:endParaRPr>
                    </a:p>
                  </a:txBody>
                  <a:tcPr marL="109687" marR="1096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BF1E9"/>
                    </a:solidFill>
                  </a:tcPr>
                </a:tc>
                <a:tc>
                  <a:txBody>
                    <a:bodyPr/>
                    <a:lstStyle/>
                    <a:p>
                      <a:pPr marL="0" marR="0" algn="ctr">
                        <a:lnSpc>
                          <a:spcPct val="115000"/>
                        </a:lnSpc>
                        <a:spcBef>
                          <a:spcPts val="600"/>
                        </a:spcBef>
                        <a:spcAft>
                          <a:spcPts val="600"/>
                        </a:spcAft>
                        <a:tabLst>
                          <a:tab pos="57150" algn="r"/>
                        </a:tabLst>
                      </a:pPr>
                      <a:r>
                        <a:rPr lang="en-US" sz="1800" smtClean="0">
                          <a:effectLst/>
                          <a:latin typeface="Futura Lt BT" panose="020B0402020204020303"/>
                        </a:rPr>
                        <a:t>111</a:t>
                      </a:r>
                      <a:endParaRPr lang="en-US" sz="1800" dirty="0">
                        <a:effectLst/>
                        <a:latin typeface="Futura Lt BT" panose="020B0402020204020303"/>
                        <a:ea typeface="Times New Roman" panose="02020603050405020304" pitchFamily="18" charset="0"/>
                      </a:endParaRPr>
                    </a:p>
                  </a:txBody>
                  <a:tcPr marL="109687" marR="1096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BF1E9"/>
                    </a:solidFill>
                  </a:tcPr>
                </a:tc>
                <a:tc>
                  <a:txBody>
                    <a:bodyPr/>
                    <a:lstStyle/>
                    <a:p>
                      <a:pPr marL="0" marR="0" algn="ctr">
                        <a:lnSpc>
                          <a:spcPct val="115000"/>
                        </a:lnSpc>
                        <a:spcBef>
                          <a:spcPts val="600"/>
                        </a:spcBef>
                        <a:spcAft>
                          <a:spcPts val="600"/>
                        </a:spcAft>
                        <a:tabLst>
                          <a:tab pos="57150" algn="r"/>
                        </a:tabLst>
                      </a:pPr>
                      <a:r>
                        <a:rPr lang="en-US" sz="1800" smtClean="0">
                          <a:effectLst/>
                          <a:latin typeface="Futura Lt BT" panose="020B0402020204020303"/>
                        </a:rPr>
                        <a:t>276</a:t>
                      </a:r>
                      <a:endParaRPr lang="en-US" sz="1800" dirty="0">
                        <a:effectLst/>
                        <a:latin typeface="Futura Lt BT" panose="020B0402020204020303"/>
                        <a:ea typeface="Times New Roman" panose="02020603050405020304" pitchFamily="18" charset="0"/>
                      </a:endParaRPr>
                    </a:p>
                  </a:txBody>
                  <a:tcPr marL="109687" marR="1096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BF1E9"/>
                    </a:solidFill>
                  </a:tcPr>
                </a:tc>
              </a:tr>
              <a:tr h="497927">
                <a:tc>
                  <a:txBody>
                    <a:bodyPr/>
                    <a:lstStyle/>
                    <a:p>
                      <a:pPr marL="0" marR="0" algn="ctr">
                        <a:lnSpc>
                          <a:spcPct val="115000"/>
                        </a:lnSpc>
                        <a:spcBef>
                          <a:spcPts val="600"/>
                        </a:spcBef>
                        <a:spcAft>
                          <a:spcPts val="600"/>
                        </a:spcAft>
                        <a:tabLst>
                          <a:tab pos="57150" algn="r"/>
                        </a:tabLst>
                      </a:pPr>
                      <a:r>
                        <a:rPr lang="en-US" sz="1600" dirty="0" smtClean="0">
                          <a:solidFill>
                            <a:schemeClr val="bg1"/>
                          </a:solidFill>
                          <a:effectLst/>
                          <a:latin typeface="Futura Lt BT" panose="020B0402020204020303"/>
                        </a:rPr>
                        <a:t>3</a:t>
                      </a:r>
                      <a:endParaRPr lang="en-US" sz="1600" dirty="0">
                        <a:solidFill>
                          <a:schemeClr val="bg1"/>
                        </a:solidFill>
                        <a:effectLst/>
                        <a:latin typeface="Futura Lt BT" panose="020B0402020204020303"/>
                        <a:ea typeface="Times New Roman" panose="02020603050405020304" pitchFamily="18" charset="0"/>
                      </a:endParaRPr>
                    </a:p>
                  </a:txBody>
                  <a:tcPr marL="95720" marR="957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marL="0" marR="0" algn="l">
                        <a:lnSpc>
                          <a:spcPct val="115000"/>
                        </a:lnSpc>
                        <a:spcBef>
                          <a:spcPts val="600"/>
                        </a:spcBef>
                        <a:spcAft>
                          <a:spcPts val="600"/>
                        </a:spcAft>
                        <a:tabLst>
                          <a:tab pos="57150" algn="r"/>
                        </a:tabLst>
                      </a:pPr>
                      <a:r>
                        <a:rPr lang="en-US" sz="1600" kern="1200" smtClean="0">
                          <a:effectLst/>
                          <a:latin typeface="Futura Lt BT" panose="020B0402020204020303"/>
                        </a:rPr>
                        <a:t>Manage Case</a:t>
                      </a:r>
                      <a:endParaRPr lang="en-US" sz="1600" b="1" kern="1200" dirty="0">
                        <a:solidFill>
                          <a:schemeClr val="tx1"/>
                        </a:solidFill>
                        <a:effectLst/>
                        <a:latin typeface="Futura Lt BT" panose="020B0402020204020303"/>
                        <a:ea typeface="+mn-ea"/>
                        <a:cs typeface="+mn-cs"/>
                      </a:endParaRPr>
                    </a:p>
                  </a:txBody>
                  <a:tcPr marL="95720" marR="957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7F9F5"/>
                    </a:solidFill>
                  </a:tcPr>
                </a:tc>
                <a:tc>
                  <a:txBody>
                    <a:bodyPr/>
                    <a:lstStyle/>
                    <a:p>
                      <a:pPr marL="0" marR="0" algn="ctr">
                        <a:lnSpc>
                          <a:spcPct val="115000"/>
                        </a:lnSpc>
                        <a:spcBef>
                          <a:spcPts val="600"/>
                        </a:spcBef>
                        <a:spcAft>
                          <a:spcPts val="600"/>
                        </a:spcAft>
                        <a:tabLst>
                          <a:tab pos="57150" algn="r"/>
                        </a:tabLst>
                      </a:pPr>
                      <a:r>
                        <a:rPr lang="en-US" sz="1600" smtClean="0">
                          <a:effectLst/>
                          <a:latin typeface="Futura Lt BT" panose="020B0402020204020303"/>
                        </a:rPr>
                        <a:t>103</a:t>
                      </a:r>
                      <a:endParaRPr lang="en-US" sz="1600" dirty="0">
                        <a:effectLst/>
                        <a:latin typeface="Futura Lt BT" panose="020B0402020204020303"/>
                        <a:ea typeface="Times New Roman" panose="02020603050405020304" pitchFamily="18" charset="0"/>
                      </a:endParaRPr>
                    </a:p>
                  </a:txBody>
                  <a:tcPr marL="95720" marR="957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7F9F5"/>
                    </a:solidFill>
                  </a:tcPr>
                </a:tc>
                <a:tc>
                  <a:txBody>
                    <a:bodyPr/>
                    <a:lstStyle/>
                    <a:p>
                      <a:pPr marL="0" marR="0" algn="ctr">
                        <a:lnSpc>
                          <a:spcPct val="115000"/>
                        </a:lnSpc>
                        <a:spcBef>
                          <a:spcPts val="600"/>
                        </a:spcBef>
                        <a:spcAft>
                          <a:spcPts val="600"/>
                        </a:spcAft>
                        <a:tabLst>
                          <a:tab pos="57150" algn="r"/>
                        </a:tabLst>
                      </a:pPr>
                      <a:r>
                        <a:rPr lang="en-US" sz="1600" smtClean="0">
                          <a:effectLst/>
                          <a:latin typeface="Futura Lt BT" panose="020B0402020204020303"/>
                        </a:rPr>
                        <a:t>2</a:t>
                      </a:r>
                      <a:endParaRPr lang="en-US" sz="1600" dirty="0">
                        <a:effectLst/>
                        <a:latin typeface="Futura Lt BT" panose="020B0402020204020303"/>
                        <a:ea typeface="Times New Roman" panose="02020603050405020304" pitchFamily="18" charset="0"/>
                      </a:endParaRPr>
                    </a:p>
                  </a:txBody>
                  <a:tcPr marL="95720" marR="957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7F9F5"/>
                    </a:solidFill>
                  </a:tcPr>
                </a:tc>
                <a:tc>
                  <a:txBody>
                    <a:bodyPr/>
                    <a:lstStyle/>
                    <a:p>
                      <a:pPr marL="0" marR="0" algn="ctr">
                        <a:lnSpc>
                          <a:spcPct val="115000"/>
                        </a:lnSpc>
                        <a:spcBef>
                          <a:spcPts val="600"/>
                        </a:spcBef>
                        <a:spcAft>
                          <a:spcPts val="600"/>
                        </a:spcAft>
                        <a:tabLst>
                          <a:tab pos="57150" algn="r"/>
                        </a:tabLst>
                      </a:pPr>
                      <a:r>
                        <a:rPr lang="en-US" sz="1600">
                          <a:effectLst/>
                          <a:latin typeface="Futura Lt BT" panose="020B0402020204020303"/>
                        </a:rPr>
                        <a:t>0</a:t>
                      </a:r>
                      <a:endParaRPr lang="en-US" sz="1600">
                        <a:effectLst/>
                        <a:latin typeface="Futura Lt BT" panose="020B0402020204020303"/>
                        <a:ea typeface="Times New Roman" panose="02020603050405020304" pitchFamily="18" charset="0"/>
                      </a:endParaRPr>
                    </a:p>
                  </a:txBody>
                  <a:tcPr marL="95720" marR="957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7F9F5"/>
                    </a:solidFill>
                  </a:tcPr>
                </a:tc>
                <a:tc>
                  <a:txBody>
                    <a:bodyPr/>
                    <a:lstStyle/>
                    <a:p>
                      <a:pPr marL="0" marR="0" algn="ctr">
                        <a:lnSpc>
                          <a:spcPct val="115000"/>
                        </a:lnSpc>
                        <a:spcBef>
                          <a:spcPts val="600"/>
                        </a:spcBef>
                        <a:spcAft>
                          <a:spcPts val="600"/>
                        </a:spcAft>
                        <a:tabLst>
                          <a:tab pos="57150" algn="r"/>
                        </a:tabLst>
                      </a:pPr>
                      <a:r>
                        <a:rPr lang="en-US" sz="1600" dirty="0">
                          <a:effectLst/>
                          <a:latin typeface="Futura Lt BT" panose="020B0402020204020303"/>
                        </a:rPr>
                        <a:t>0</a:t>
                      </a:r>
                      <a:endParaRPr lang="en-US" sz="1600" dirty="0">
                        <a:effectLst/>
                        <a:latin typeface="Futura Lt BT" panose="020B0402020204020303"/>
                        <a:ea typeface="Times New Roman" panose="02020603050405020304" pitchFamily="18" charset="0"/>
                      </a:endParaRPr>
                    </a:p>
                  </a:txBody>
                  <a:tcPr marL="95720" marR="957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7F9F5"/>
                    </a:solidFill>
                  </a:tcPr>
                </a:tc>
                <a:tc>
                  <a:txBody>
                    <a:bodyPr/>
                    <a:lstStyle/>
                    <a:p>
                      <a:pPr marL="0" marR="0" algn="ctr">
                        <a:lnSpc>
                          <a:spcPct val="115000"/>
                        </a:lnSpc>
                        <a:spcBef>
                          <a:spcPts val="600"/>
                        </a:spcBef>
                        <a:spcAft>
                          <a:spcPts val="600"/>
                        </a:spcAft>
                        <a:tabLst>
                          <a:tab pos="57150" algn="r"/>
                        </a:tabLst>
                      </a:pPr>
                      <a:r>
                        <a:rPr lang="en-US" sz="1800" smtClean="0">
                          <a:effectLst/>
                          <a:latin typeface="Futura Lt BT" panose="020B0402020204020303"/>
                        </a:rPr>
                        <a:t>1166</a:t>
                      </a:r>
                      <a:endParaRPr lang="en-US" sz="1800" dirty="0">
                        <a:effectLst/>
                        <a:latin typeface="Futura Lt BT" panose="020B0402020204020303"/>
                        <a:ea typeface="Times New Roman" panose="02020603050405020304" pitchFamily="18" charset="0"/>
                      </a:endParaRPr>
                    </a:p>
                  </a:txBody>
                  <a:tcPr marL="109687" marR="1096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7F9F5"/>
                    </a:solidFill>
                  </a:tcPr>
                </a:tc>
                <a:tc>
                  <a:txBody>
                    <a:bodyPr/>
                    <a:lstStyle/>
                    <a:p>
                      <a:pPr marL="0" marR="0" algn="ctr">
                        <a:lnSpc>
                          <a:spcPct val="115000"/>
                        </a:lnSpc>
                        <a:spcBef>
                          <a:spcPts val="600"/>
                        </a:spcBef>
                        <a:spcAft>
                          <a:spcPts val="600"/>
                        </a:spcAft>
                        <a:tabLst>
                          <a:tab pos="57150" algn="r"/>
                        </a:tabLst>
                      </a:pPr>
                      <a:r>
                        <a:rPr lang="en-US" sz="1800" dirty="0">
                          <a:effectLst/>
                          <a:latin typeface="Futura Lt BT" panose="020B0402020204020303"/>
                        </a:rPr>
                        <a:t>0</a:t>
                      </a:r>
                      <a:endParaRPr lang="en-US" sz="1800" dirty="0">
                        <a:effectLst/>
                        <a:latin typeface="Futura Lt BT" panose="020B0402020204020303"/>
                        <a:ea typeface="Times New Roman" panose="02020603050405020304" pitchFamily="18" charset="0"/>
                      </a:endParaRPr>
                    </a:p>
                  </a:txBody>
                  <a:tcPr marL="109687" marR="1096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BF1E9"/>
                    </a:solidFill>
                  </a:tcPr>
                </a:tc>
                <a:tc>
                  <a:txBody>
                    <a:bodyPr/>
                    <a:lstStyle/>
                    <a:p>
                      <a:pPr marL="0" marR="0" algn="ctr">
                        <a:lnSpc>
                          <a:spcPct val="115000"/>
                        </a:lnSpc>
                        <a:spcBef>
                          <a:spcPts val="600"/>
                        </a:spcBef>
                        <a:spcAft>
                          <a:spcPts val="600"/>
                        </a:spcAft>
                        <a:tabLst>
                          <a:tab pos="57150" algn="r"/>
                        </a:tabLst>
                      </a:pPr>
                      <a:r>
                        <a:rPr lang="en-US" sz="1800" smtClean="0">
                          <a:effectLst/>
                          <a:latin typeface="Futura Lt BT" panose="020B0402020204020303"/>
                        </a:rPr>
                        <a:t>838</a:t>
                      </a:r>
                      <a:endParaRPr lang="en-US" sz="1800" dirty="0">
                        <a:effectLst/>
                        <a:latin typeface="Futura Lt BT" panose="020B0402020204020303"/>
                        <a:ea typeface="Times New Roman" panose="02020603050405020304" pitchFamily="18" charset="0"/>
                      </a:endParaRPr>
                    </a:p>
                  </a:txBody>
                  <a:tcPr marL="109687" marR="1096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7F9F5"/>
                    </a:solidFill>
                  </a:tcPr>
                </a:tc>
                <a:tc>
                  <a:txBody>
                    <a:bodyPr/>
                    <a:lstStyle/>
                    <a:p>
                      <a:pPr marL="0" marR="0" algn="ctr">
                        <a:lnSpc>
                          <a:spcPct val="115000"/>
                        </a:lnSpc>
                        <a:spcBef>
                          <a:spcPts val="600"/>
                        </a:spcBef>
                        <a:spcAft>
                          <a:spcPts val="600"/>
                        </a:spcAft>
                        <a:tabLst>
                          <a:tab pos="57150" algn="r"/>
                        </a:tabLst>
                      </a:pPr>
                      <a:r>
                        <a:rPr lang="en-US" sz="1800" smtClean="0">
                          <a:effectLst/>
                          <a:latin typeface="Futura Lt BT" panose="020B0402020204020303"/>
                        </a:rPr>
                        <a:t>2109</a:t>
                      </a:r>
                      <a:endParaRPr lang="en-US" sz="1800" dirty="0">
                        <a:effectLst/>
                        <a:latin typeface="Futura Lt BT" panose="020B0402020204020303"/>
                        <a:ea typeface="Times New Roman" panose="02020603050405020304" pitchFamily="18" charset="0"/>
                      </a:endParaRPr>
                    </a:p>
                  </a:txBody>
                  <a:tcPr marL="109687" marR="1096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7F9F5"/>
                    </a:solidFill>
                  </a:tcPr>
                </a:tc>
              </a:tr>
              <a:tr h="442602">
                <a:tc>
                  <a:txBody>
                    <a:bodyPr/>
                    <a:lstStyle/>
                    <a:p>
                      <a:pPr marL="0" marR="0" algn="ctr">
                        <a:lnSpc>
                          <a:spcPct val="115000"/>
                        </a:lnSpc>
                        <a:spcBef>
                          <a:spcPts val="600"/>
                        </a:spcBef>
                        <a:spcAft>
                          <a:spcPts val="600"/>
                        </a:spcAft>
                        <a:tabLst>
                          <a:tab pos="57150" algn="r"/>
                        </a:tabLst>
                      </a:pPr>
                      <a:r>
                        <a:rPr lang="en-US" sz="1600" dirty="0" smtClean="0">
                          <a:solidFill>
                            <a:schemeClr val="bg1"/>
                          </a:solidFill>
                          <a:effectLst/>
                          <a:latin typeface="Futura Lt BT" panose="020B0402020204020303"/>
                        </a:rPr>
                        <a:t>4</a:t>
                      </a:r>
                      <a:endParaRPr lang="en-US" sz="1600" dirty="0">
                        <a:solidFill>
                          <a:schemeClr val="bg1"/>
                        </a:solidFill>
                        <a:effectLst/>
                        <a:latin typeface="Futura Lt BT" panose="020B0402020204020303"/>
                        <a:ea typeface="Times New Roman" panose="02020603050405020304" pitchFamily="18" charset="0"/>
                      </a:endParaRPr>
                    </a:p>
                  </a:txBody>
                  <a:tcPr marL="95720" marR="957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marL="0" marR="0" algn="l" defTabSz="914400" rtl="0" eaLnBrk="1" latinLnBrk="0" hangingPunct="1">
                        <a:lnSpc>
                          <a:spcPct val="115000"/>
                        </a:lnSpc>
                        <a:spcBef>
                          <a:spcPts val="600"/>
                        </a:spcBef>
                        <a:spcAft>
                          <a:spcPts val="600"/>
                        </a:spcAft>
                        <a:tabLst>
                          <a:tab pos="57150" algn="r"/>
                        </a:tabLst>
                      </a:pPr>
                      <a:r>
                        <a:rPr lang="en-US" sz="1600" kern="1200" smtClean="0">
                          <a:effectLst/>
                          <a:latin typeface="Futura Lt BT" panose="020B0402020204020303"/>
                        </a:rPr>
                        <a:t>Manage Customer</a:t>
                      </a:r>
                      <a:endParaRPr lang="en-US" sz="1600" b="1" kern="1200" dirty="0">
                        <a:solidFill>
                          <a:schemeClr val="tx1"/>
                        </a:solidFill>
                        <a:effectLst/>
                        <a:latin typeface="Futura Lt BT" panose="020B0402020204020303"/>
                        <a:ea typeface="+mn-ea"/>
                        <a:cs typeface="+mn-cs"/>
                      </a:endParaRPr>
                    </a:p>
                  </a:txBody>
                  <a:tcPr marL="95720" marR="957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BF1E9"/>
                    </a:solidFill>
                  </a:tcPr>
                </a:tc>
                <a:tc>
                  <a:txBody>
                    <a:bodyPr/>
                    <a:lstStyle/>
                    <a:p>
                      <a:pPr marL="0" marR="0" algn="ctr">
                        <a:lnSpc>
                          <a:spcPct val="115000"/>
                        </a:lnSpc>
                        <a:spcBef>
                          <a:spcPts val="600"/>
                        </a:spcBef>
                        <a:spcAft>
                          <a:spcPts val="600"/>
                        </a:spcAft>
                        <a:tabLst>
                          <a:tab pos="57150" algn="r"/>
                        </a:tabLst>
                      </a:pPr>
                      <a:r>
                        <a:rPr lang="en-US" sz="1600" smtClean="0">
                          <a:effectLst/>
                          <a:latin typeface="Futura Lt BT" panose="020B0402020204020303"/>
                        </a:rPr>
                        <a:t>20</a:t>
                      </a:r>
                      <a:endParaRPr lang="en-US" sz="1600" dirty="0">
                        <a:effectLst/>
                        <a:latin typeface="Futura Lt BT" panose="020B0402020204020303"/>
                        <a:ea typeface="Times New Roman" panose="02020603050405020304" pitchFamily="18" charset="0"/>
                      </a:endParaRPr>
                    </a:p>
                  </a:txBody>
                  <a:tcPr marL="95720" marR="957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BF1E9"/>
                    </a:solidFill>
                  </a:tcPr>
                </a:tc>
                <a:tc>
                  <a:txBody>
                    <a:bodyPr/>
                    <a:lstStyle/>
                    <a:p>
                      <a:pPr marL="0" marR="0" algn="ctr">
                        <a:lnSpc>
                          <a:spcPct val="115000"/>
                        </a:lnSpc>
                        <a:spcBef>
                          <a:spcPts val="600"/>
                        </a:spcBef>
                        <a:spcAft>
                          <a:spcPts val="600"/>
                        </a:spcAft>
                        <a:tabLst>
                          <a:tab pos="57150" algn="r"/>
                        </a:tabLst>
                      </a:pPr>
                      <a:r>
                        <a:rPr lang="en-US" sz="1600" dirty="0" smtClean="0">
                          <a:effectLst/>
                          <a:latin typeface="Futura Lt BT" panose="020B0402020204020303"/>
                        </a:rPr>
                        <a:t>0</a:t>
                      </a:r>
                      <a:endParaRPr lang="en-US" sz="1600" dirty="0">
                        <a:effectLst/>
                        <a:latin typeface="Futura Lt BT" panose="020B0402020204020303"/>
                        <a:ea typeface="Times New Roman" panose="02020603050405020304" pitchFamily="18" charset="0"/>
                      </a:endParaRPr>
                    </a:p>
                  </a:txBody>
                  <a:tcPr marL="95720" marR="957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BF1E9"/>
                    </a:solidFill>
                  </a:tcPr>
                </a:tc>
                <a:tc>
                  <a:txBody>
                    <a:bodyPr/>
                    <a:lstStyle/>
                    <a:p>
                      <a:pPr marL="0" marR="0" algn="ctr">
                        <a:lnSpc>
                          <a:spcPct val="115000"/>
                        </a:lnSpc>
                        <a:spcBef>
                          <a:spcPts val="600"/>
                        </a:spcBef>
                        <a:spcAft>
                          <a:spcPts val="600"/>
                        </a:spcAft>
                        <a:tabLst>
                          <a:tab pos="57150" algn="r"/>
                        </a:tabLst>
                      </a:pPr>
                      <a:r>
                        <a:rPr lang="en-US" sz="1600" dirty="0">
                          <a:effectLst/>
                          <a:latin typeface="Futura Lt BT" panose="020B0402020204020303"/>
                        </a:rPr>
                        <a:t>0</a:t>
                      </a:r>
                      <a:endParaRPr lang="en-US" sz="1600" dirty="0">
                        <a:effectLst/>
                        <a:latin typeface="Futura Lt BT" panose="020B0402020204020303"/>
                        <a:ea typeface="Times New Roman" panose="02020603050405020304" pitchFamily="18" charset="0"/>
                      </a:endParaRPr>
                    </a:p>
                  </a:txBody>
                  <a:tcPr marL="95720" marR="957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BF1E9"/>
                    </a:solidFill>
                  </a:tcPr>
                </a:tc>
                <a:tc>
                  <a:txBody>
                    <a:bodyPr/>
                    <a:lstStyle/>
                    <a:p>
                      <a:pPr marL="0" marR="0" algn="ctr">
                        <a:lnSpc>
                          <a:spcPct val="115000"/>
                        </a:lnSpc>
                        <a:spcBef>
                          <a:spcPts val="600"/>
                        </a:spcBef>
                        <a:spcAft>
                          <a:spcPts val="600"/>
                        </a:spcAft>
                        <a:tabLst>
                          <a:tab pos="57150" algn="r"/>
                        </a:tabLst>
                      </a:pPr>
                      <a:r>
                        <a:rPr lang="en-US" sz="1600" dirty="0">
                          <a:effectLst/>
                          <a:latin typeface="Futura Lt BT" panose="020B0402020204020303"/>
                        </a:rPr>
                        <a:t>0</a:t>
                      </a:r>
                      <a:endParaRPr lang="en-US" sz="1600" dirty="0">
                        <a:effectLst/>
                        <a:latin typeface="Futura Lt BT" panose="020B0402020204020303"/>
                        <a:ea typeface="Times New Roman" panose="02020603050405020304" pitchFamily="18" charset="0"/>
                      </a:endParaRPr>
                    </a:p>
                  </a:txBody>
                  <a:tcPr marL="95720" marR="957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BF1E9"/>
                    </a:solidFill>
                  </a:tcPr>
                </a:tc>
                <a:tc>
                  <a:txBody>
                    <a:bodyPr/>
                    <a:lstStyle/>
                    <a:p>
                      <a:pPr marL="0" marR="0" algn="ctr">
                        <a:lnSpc>
                          <a:spcPct val="115000"/>
                        </a:lnSpc>
                        <a:spcBef>
                          <a:spcPts val="600"/>
                        </a:spcBef>
                        <a:spcAft>
                          <a:spcPts val="600"/>
                        </a:spcAft>
                        <a:tabLst>
                          <a:tab pos="57150" algn="r"/>
                        </a:tabLst>
                      </a:pPr>
                      <a:r>
                        <a:rPr lang="en-US" sz="1800" smtClean="0">
                          <a:effectLst/>
                          <a:latin typeface="Futura Lt BT" panose="020B0402020204020303"/>
                          <a:ea typeface="+mn-ea"/>
                        </a:rPr>
                        <a:t>183</a:t>
                      </a:r>
                      <a:endParaRPr lang="en-US" sz="1800" dirty="0">
                        <a:effectLst/>
                        <a:latin typeface="Futura Lt BT" panose="020B0402020204020303"/>
                        <a:ea typeface="Times New Roman" panose="02020603050405020304" pitchFamily="18" charset="0"/>
                      </a:endParaRPr>
                    </a:p>
                  </a:txBody>
                  <a:tcPr marL="109687" marR="1096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BF1E9"/>
                    </a:solidFill>
                  </a:tcPr>
                </a:tc>
                <a:tc>
                  <a:txBody>
                    <a:bodyPr/>
                    <a:lstStyle/>
                    <a:p>
                      <a:pPr marL="0" marR="0" algn="ctr">
                        <a:lnSpc>
                          <a:spcPct val="115000"/>
                        </a:lnSpc>
                        <a:spcBef>
                          <a:spcPts val="600"/>
                        </a:spcBef>
                        <a:spcAft>
                          <a:spcPts val="600"/>
                        </a:spcAft>
                        <a:tabLst>
                          <a:tab pos="57150" algn="r"/>
                        </a:tabLst>
                      </a:pPr>
                      <a:r>
                        <a:rPr lang="en-US" sz="1800" dirty="0">
                          <a:effectLst/>
                          <a:latin typeface="Futura Lt BT" panose="020B0402020204020303"/>
                        </a:rPr>
                        <a:t>0</a:t>
                      </a:r>
                      <a:endParaRPr lang="en-US" sz="1800" dirty="0">
                        <a:effectLst/>
                        <a:latin typeface="Futura Lt BT" panose="020B0402020204020303"/>
                        <a:ea typeface="Times New Roman" panose="02020603050405020304" pitchFamily="18" charset="0"/>
                      </a:endParaRPr>
                    </a:p>
                  </a:txBody>
                  <a:tcPr marL="109687" marR="1096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BF1E9"/>
                    </a:solidFill>
                  </a:tcPr>
                </a:tc>
                <a:tc>
                  <a:txBody>
                    <a:bodyPr/>
                    <a:lstStyle/>
                    <a:p>
                      <a:pPr marL="0" marR="0" algn="ctr">
                        <a:lnSpc>
                          <a:spcPct val="115000"/>
                        </a:lnSpc>
                        <a:spcBef>
                          <a:spcPts val="600"/>
                        </a:spcBef>
                        <a:spcAft>
                          <a:spcPts val="600"/>
                        </a:spcAft>
                        <a:tabLst>
                          <a:tab pos="57150" algn="r"/>
                        </a:tabLst>
                      </a:pPr>
                      <a:r>
                        <a:rPr lang="en-US" sz="1800" smtClean="0">
                          <a:effectLst/>
                          <a:latin typeface="Futura Lt BT" panose="020B0402020204020303"/>
                          <a:ea typeface="+mn-ea"/>
                        </a:rPr>
                        <a:t>135</a:t>
                      </a:r>
                      <a:endParaRPr lang="en-US" sz="1800" dirty="0">
                        <a:effectLst/>
                        <a:latin typeface="Futura Lt BT" panose="020B0402020204020303"/>
                        <a:ea typeface="Times New Roman" panose="02020603050405020304" pitchFamily="18" charset="0"/>
                      </a:endParaRPr>
                    </a:p>
                  </a:txBody>
                  <a:tcPr marL="109687" marR="1096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BF1E9"/>
                    </a:solidFill>
                  </a:tcPr>
                </a:tc>
                <a:tc>
                  <a:txBody>
                    <a:bodyPr/>
                    <a:lstStyle/>
                    <a:p>
                      <a:pPr marL="0" marR="0" algn="ctr">
                        <a:lnSpc>
                          <a:spcPct val="115000"/>
                        </a:lnSpc>
                        <a:spcBef>
                          <a:spcPts val="600"/>
                        </a:spcBef>
                        <a:spcAft>
                          <a:spcPts val="600"/>
                        </a:spcAft>
                        <a:tabLst>
                          <a:tab pos="57150" algn="r"/>
                        </a:tabLst>
                      </a:pPr>
                      <a:r>
                        <a:rPr lang="en-US" sz="1800" smtClean="0">
                          <a:effectLst/>
                          <a:latin typeface="Futura Lt BT" panose="020B0402020204020303"/>
                        </a:rPr>
                        <a:t>338</a:t>
                      </a:r>
                      <a:endParaRPr lang="en-US" sz="1800" dirty="0">
                        <a:effectLst/>
                        <a:latin typeface="Futura Lt BT" panose="020B0402020204020303"/>
                        <a:ea typeface="Times New Roman" panose="02020603050405020304" pitchFamily="18" charset="0"/>
                      </a:endParaRPr>
                    </a:p>
                  </a:txBody>
                  <a:tcPr marL="109687" marR="1096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BF1E9"/>
                    </a:solidFill>
                  </a:tcPr>
                </a:tc>
              </a:tr>
              <a:tr h="315138">
                <a:tc>
                  <a:txBody>
                    <a:bodyPr/>
                    <a:lstStyle/>
                    <a:p>
                      <a:pPr marL="0" marR="0" algn="ctr">
                        <a:lnSpc>
                          <a:spcPct val="115000"/>
                        </a:lnSpc>
                        <a:spcBef>
                          <a:spcPts val="600"/>
                        </a:spcBef>
                        <a:spcAft>
                          <a:spcPts val="600"/>
                        </a:spcAft>
                        <a:tabLst>
                          <a:tab pos="57150" algn="r"/>
                        </a:tabLst>
                      </a:pPr>
                      <a:r>
                        <a:rPr lang="en-US" sz="1600" dirty="0" smtClean="0">
                          <a:solidFill>
                            <a:schemeClr val="bg1"/>
                          </a:solidFill>
                          <a:effectLst/>
                          <a:latin typeface="Futura Lt BT" panose="020B0402020204020303"/>
                        </a:rPr>
                        <a:t>5</a:t>
                      </a:r>
                      <a:endParaRPr lang="en-US" sz="1600" dirty="0">
                        <a:solidFill>
                          <a:schemeClr val="bg1"/>
                        </a:solidFill>
                        <a:effectLst/>
                        <a:latin typeface="Futura Lt BT" panose="020B0402020204020303"/>
                        <a:ea typeface="Times New Roman" panose="02020603050405020304" pitchFamily="18" charset="0"/>
                      </a:endParaRPr>
                    </a:p>
                  </a:txBody>
                  <a:tcPr marL="95720" marR="957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marL="0" marR="0" algn="l" defTabSz="914400" rtl="0" eaLnBrk="1" latinLnBrk="0" hangingPunct="1">
                        <a:lnSpc>
                          <a:spcPct val="115000"/>
                        </a:lnSpc>
                        <a:spcBef>
                          <a:spcPts val="600"/>
                        </a:spcBef>
                        <a:spcAft>
                          <a:spcPts val="600"/>
                        </a:spcAft>
                        <a:tabLst>
                          <a:tab pos="57150" algn="r"/>
                        </a:tabLst>
                      </a:pPr>
                      <a:r>
                        <a:rPr lang="en-US" sz="1600" kern="1200" smtClean="0">
                          <a:effectLst/>
                          <a:latin typeface="Futura Lt BT" panose="020B0402020204020303"/>
                        </a:rPr>
                        <a:t>Manage Staff</a:t>
                      </a:r>
                      <a:endParaRPr lang="en-US" sz="1600" b="1" kern="1200" dirty="0">
                        <a:solidFill>
                          <a:schemeClr val="tx1"/>
                        </a:solidFill>
                        <a:effectLst/>
                        <a:latin typeface="Futura Lt BT" panose="020B0402020204020303"/>
                        <a:ea typeface="+mn-ea"/>
                        <a:cs typeface="+mn-cs"/>
                      </a:endParaRPr>
                    </a:p>
                  </a:txBody>
                  <a:tcPr marL="95720" marR="957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E3CF">
                        <a:alpha val="20000"/>
                      </a:srgbClr>
                    </a:solidFill>
                  </a:tcPr>
                </a:tc>
                <a:tc>
                  <a:txBody>
                    <a:bodyPr/>
                    <a:lstStyle/>
                    <a:p>
                      <a:pPr marL="0" marR="0" algn="ctr">
                        <a:lnSpc>
                          <a:spcPct val="115000"/>
                        </a:lnSpc>
                        <a:spcBef>
                          <a:spcPts val="600"/>
                        </a:spcBef>
                        <a:spcAft>
                          <a:spcPts val="600"/>
                        </a:spcAft>
                        <a:tabLst>
                          <a:tab pos="57150" algn="r"/>
                        </a:tabLst>
                      </a:pPr>
                      <a:r>
                        <a:rPr lang="en-US" sz="1600" smtClean="0">
                          <a:effectLst/>
                          <a:latin typeface="Futura Lt BT" panose="020B0402020204020303"/>
                        </a:rPr>
                        <a:t>24</a:t>
                      </a:r>
                      <a:endParaRPr lang="en-US" sz="1600" dirty="0">
                        <a:effectLst/>
                        <a:latin typeface="Futura Lt BT" panose="020B0402020204020303"/>
                        <a:ea typeface="Times New Roman" panose="02020603050405020304" pitchFamily="18" charset="0"/>
                      </a:endParaRPr>
                    </a:p>
                  </a:txBody>
                  <a:tcPr marL="95720" marR="957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E3CF">
                        <a:alpha val="20000"/>
                      </a:srgbClr>
                    </a:solidFill>
                  </a:tcPr>
                </a:tc>
                <a:tc>
                  <a:txBody>
                    <a:bodyPr/>
                    <a:lstStyle/>
                    <a:p>
                      <a:pPr marL="0" marR="0" algn="ctr">
                        <a:lnSpc>
                          <a:spcPct val="115000"/>
                        </a:lnSpc>
                        <a:spcBef>
                          <a:spcPts val="600"/>
                        </a:spcBef>
                        <a:spcAft>
                          <a:spcPts val="600"/>
                        </a:spcAft>
                        <a:tabLst>
                          <a:tab pos="57150" algn="r"/>
                        </a:tabLst>
                      </a:pPr>
                      <a:r>
                        <a:rPr lang="en-US" sz="1600" smtClean="0">
                          <a:effectLst/>
                          <a:latin typeface="Futura Lt BT" panose="020B0402020204020303"/>
                        </a:rPr>
                        <a:t>1</a:t>
                      </a:r>
                      <a:endParaRPr lang="en-US" sz="1600" dirty="0">
                        <a:effectLst/>
                        <a:latin typeface="Futura Lt BT" panose="020B0402020204020303"/>
                        <a:ea typeface="Times New Roman" panose="02020603050405020304" pitchFamily="18" charset="0"/>
                      </a:endParaRPr>
                    </a:p>
                  </a:txBody>
                  <a:tcPr marL="95720" marR="957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E3CF">
                        <a:alpha val="20000"/>
                      </a:srgbClr>
                    </a:solidFill>
                  </a:tcPr>
                </a:tc>
                <a:tc>
                  <a:txBody>
                    <a:bodyPr/>
                    <a:lstStyle/>
                    <a:p>
                      <a:pPr marL="0" marR="0" algn="ctr">
                        <a:lnSpc>
                          <a:spcPct val="115000"/>
                        </a:lnSpc>
                        <a:spcBef>
                          <a:spcPts val="600"/>
                        </a:spcBef>
                        <a:spcAft>
                          <a:spcPts val="600"/>
                        </a:spcAft>
                        <a:tabLst>
                          <a:tab pos="57150" algn="r"/>
                        </a:tabLst>
                      </a:pPr>
                      <a:r>
                        <a:rPr lang="en-US" sz="1600" dirty="0" smtClean="0">
                          <a:effectLst/>
                          <a:latin typeface="Futura Lt BT" panose="020B0402020204020303"/>
                        </a:rPr>
                        <a:t>0</a:t>
                      </a:r>
                      <a:endParaRPr lang="en-US" sz="1600" dirty="0">
                        <a:effectLst/>
                        <a:latin typeface="Futura Lt BT" panose="020B0402020204020303"/>
                        <a:ea typeface="Times New Roman" panose="02020603050405020304" pitchFamily="18" charset="0"/>
                      </a:endParaRPr>
                    </a:p>
                  </a:txBody>
                  <a:tcPr marL="95720" marR="957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E3CF">
                        <a:alpha val="20000"/>
                      </a:srgbClr>
                    </a:solidFill>
                  </a:tcPr>
                </a:tc>
                <a:tc>
                  <a:txBody>
                    <a:bodyPr/>
                    <a:lstStyle/>
                    <a:p>
                      <a:pPr marL="0" marR="0" algn="ctr">
                        <a:lnSpc>
                          <a:spcPct val="115000"/>
                        </a:lnSpc>
                        <a:spcBef>
                          <a:spcPts val="600"/>
                        </a:spcBef>
                        <a:spcAft>
                          <a:spcPts val="600"/>
                        </a:spcAft>
                        <a:tabLst>
                          <a:tab pos="57150" algn="r"/>
                        </a:tabLst>
                      </a:pPr>
                      <a:r>
                        <a:rPr lang="en-US" sz="1600" dirty="0" smtClean="0">
                          <a:effectLst/>
                          <a:latin typeface="Futura Lt BT" panose="020B0402020204020303"/>
                        </a:rPr>
                        <a:t>0</a:t>
                      </a:r>
                      <a:endParaRPr lang="en-US" sz="1600" dirty="0">
                        <a:effectLst/>
                        <a:latin typeface="Futura Lt BT" panose="020B0402020204020303"/>
                        <a:ea typeface="Times New Roman" panose="02020603050405020304" pitchFamily="18" charset="0"/>
                      </a:endParaRPr>
                    </a:p>
                  </a:txBody>
                  <a:tcPr marL="95720" marR="957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E3CF">
                        <a:alpha val="20000"/>
                      </a:srgbClr>
                    </a:solidFill>
                  </a:tcPr>
                </a:tc>
                <a:tc>
                  <a:txBody>
                    <a:bodyPr/>
                    <a:lstStyle/>
                    <a:p>
                      <a:pPr marL="0" marR="0" algn="ctr">
                        <a:lnSpc>
                          <a:spcPct val="115000"/>
                        </a:lnSpc>
                        <a:spcBef>
                          <a:spcPts val="600"/>
                        </a:spcBef>
                        <a:spcAft>
                          <a:spcPts val="600"/>
                        </a:spcAft>
                        <a:tabLst>
                          <a:tab pos="57150" algn="r"/>
                        </a:tabLst>
                      </a:pPr>
                      <a:r>
                        <a:rPr lang="en-US" sz="1800" smtClean="0">
                          <a:effectLst/>
                          <a:latin typeface="Futura Lt BT" panose="020B0402020204020303"/>
                          <a:ea typeface="Times New Roman" panose="02020603050405020304" pitchFamily="18" charset="0"/>
                        </a:rPr>
                        <a:t>212</a:t>
                      </a:r>
                      <a:endParaRPr lang="en-US" sz="1800" dirty="0">
                        <a:effectLst/>
                        <a:latin typeface="Futura Lt BT" panose="020B0402020204020303"/>
                        <a:ea typeface="Times New Roman" panose="02020603050405020304" pitchFamily="18" charset="0"/>
                      </a:endParaRPr>
                    </a:p>
                  </a:txBody>
                  <a:tcPr marL="109687" marR="1096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E3CF">
                        <a:alpha val="20000"/>
                      </a:srgbClr>
                    </a:solidFill>
                  </a:tcPr>
                </a:tc>
                <a:tc>
                  <a:txBody>
                    <a:bodyPr/>
                    <a:lstStyle/>
                    <a:p>
                      <a:pPr marL="0" marR="0" algn="ctr">
                        <a:lnSpc>
                          <a:spcPct val="115000"/>
                        </a:lnSpc>
                        <a:spcBef>
                          <a:spcPts val="600"/>
                        </a:spcBef>
                        <a:spcAft>
                          <a:spcPts val="600"/>
                        </a:spcAft>
                        <a:tabLst>
                          <a:tab pos="57150" algn="r"/>
                        </a:tabLst>
                      </a:pPr>
                      <a:r>
                        <a:rPr lang="en-US" sz="1800" dirty="0" smtClean="0">
                          <a:effectLst/>
                          <a:latin typeface="Futura Lt BT" panose="020B0402020204020303"/>
                          <a:ea typeface="Times New Roman" panose="02020603050405020304" pitchFamily="18" charset="0"/>
                        </a:rPr>
                        <a:t>0</a:t>
                      </a:r>
                      <a:endParaRPr lang="en-US" sz="1800" dirty="0">
                        <a:effectLst/>
                        <a:latin typeface="Futura Lt BT" panose="020B0402020204020303"/>
                        <a:ea typeface="Times New Roman" panose="02020603050405020304" pitchFamily="18" charset="0"/>
                      </a:endParaRPr>
                    </a:p>
                  </a:txBody>
                  <a:tcPr marL="109687" marR="1096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E3CF">
                        <a:alpha val="20000"/>
                      </a:srgbClr>
                    </a:solidFill>
                  </a:tcPr>
                </a:tc>
                <a:tc>
                  <a:txBody>
                    <a:bodyPr/>
                    <a:lstStyle/>
                    <a:p>
                      <a:pPr marL="0" marR="0" algn="ctr">
                        <a:lnSpc>
                          <a:spcPct val="115000"/>
                        </a:lnSpc>
                        <a:spcBef>
                          <a:spcPts val="600"/>
                        </a:spcBef>
                        <a:spcAft>
                          <a:spcPts val="600"/>
                        </a:spcAft>
                        <a:tabLst>
                          <a:tab pos="57150" algn="r"/>
                        </a:tabLst>
                      </a:pPr>
                      <a:r>
                        <a:rPr lang="en-US" sz="1800" smtClean="0">
                          <a:effectLst/>
                          <a:latin typeface="Futura Lt BT" panose="020B0402020204020303"/>
                          <a:ea typeface="Times New Roman" panose="02020603050405020304" pitchFamily="18" charset="0"/>
                        </a:rPr>
                        <a:t>160</a:t>
                      </a:r>
                      <a:endParaRPr lang="en-US" sz="1800" dirty="0">
                        <a:effectLst/>
                        <a:latin typeface="Futura Lt BT" panose="020B0402020204020303"/>
                        <a:ea typeface="Times New Roman" panose="02020603050405020304" pitchFamily="18" charset="0"/>
                      </a:endParaRPr>
                    </a:p>
                  </a:txBody>
                  <a:tcPr marL="109687" marR="1096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E3CF">
                        <a:alpha val="20000"/>
                      </a:srgbClr>
                    </a:solidFill>
                  </a:tcPr>
                </a:tc>
                <a:tc>
                  <a:txBody>
                    <a:bodyPr/>
                    <a:lstStyle/>
                    <a:p>
                      <a:pPr marL="0" marR="0" algn="ctr">
                        <a:lnSpc>
                          <a:spcPct val="115000"/>
                        </a:lnSpc>
                        <a:spcBef>
                          <a:spcPts val="600"/>
                        </a:spcBef>
                        <a:spcAft>
                          <a:spcPts val="600"/>
                        </a:spcAft>
                        <a:tabLst>
                          <a:tab pos="57150" algn="r"/>
                        </a:tabLst>
                      </a:pPr>
                      <a:r>
                        <a:rPr lang="en-US" sz="1800" smtClean="0">
                          <a:effectLst/>
                          <a:latin typeface="Futura Lt BT" panose="020B0402020204020303"/>
                          <a:ea typeface="Times New Roman" panose="02020603050405020304" pitchFamily="18" charset="0"/>
                        </a:rPr>
                        <a:t>397</a:t>
                      </a:r>
                      <a:endParaRPr lang="en-US" sz="1800" dirty="0">
                        <a:effectLst/>
                        <a:latin typeface="Futura Lt BT" panose="020B0402020204020303"/>
                        <a:ea typeface="Times New Roman" panose="02020603050405020304" pitchFamily="18" charset="0"/>
                      </a:endParaRPr>
                    </a:p>
                  </a:txBody>
                  <a:tcPr marL="109687" marR="1096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E3CF">
                        <a:alpha val="20000"/>
                      </a:srgbClr>
                    </a:solidFill>
                  </a:tcPr>
                </a:tc>
              </a:tr>
              <a:tr h="315138">
                <a:tc>
                  <a:txBody>
                    <a:bodyPr/>
                    <a:lstStyle/>
                    <a:p>
                      <a:pPr marL="0" marR="0" algn="ctr">
                        <a:lnSpc>
                          <a:spcPct val="115000"/>
                        </a:lnSpc>
                        <a:spcBef>
                          <a:spcPts val="600"/>
                        </a:spcBef>
                        <a:spcAft>
                          <a:spcPts val="600"/>
                        </a:spcAft>
                        <a:tabLst>
                          <a:tab pos="57150" algn="r"/>
                        </a:tabLst>
                      </a:pPr>
                      <a:r>
                        <a:rPr lang="en-US" sz="1600" dirty="0" smtClean="0">
                          <a:solidFill>
                            <a:schemeClr val="bg1"/>
                          </a:solidFill>
                          <a:effectLst/>
                          <a:latin typeface="Futura Lt BT" panose="020B0402020204020303"/>
                        </a:rPr>
                        <a:t>6</a:t>
                      </a:r>
                      <a:endParaRPr lang="en-US" sz="1600" dirty="0">
                        <a:solidFill>
                          <a:schemeClr val="bg1"/>
                        </a:solidFill>
                        <a:effectLst/>
                        <a:latin typeface="Futura Lt BT" panose="020B0402020204020303"/>
                        <a:ea typeface="Times New Roman" panose="02020603050405020304" pitchFamily="18" charset="0"/>
                      </a:endParaRPr>
                    </a:p>
                  </a:txBody>
                  <a:tcPr marL="95720" marR="957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marL="0" marR="0" algn="l" defTabSz="914400" rtl="0" eaLnBrk="1" latinLnBrk="0" hangingPunct="1">
                        <a:lnSpc>
                          <a:spcPct val="115000"/>
                        </a:lnSpc>
                        <a:spcBef>
                          <a:spcPts val="600"/>
                        </a:spcBef>
                        <a:spcAft>
                          <a:spcPts val="600"/>
                        </a:spcAft>
                        <a:tabLst>
                          <a:tab pos="57150" algn="r"/>
                        </a:tabLst>
                      </a:pPr>
                      <a:r>
                        <a:rPr lang="en-US" sz="1600" kern="1200" smtClean="0">
                          <a:effectLst/>
                          <a:latin typeface="Futura Lt BT" panose="020B0402020204020303"/>
                        </a:rPr>
                        <a:t>Manage Service</a:t>
                      </a:r>
                      <a:endParaRPr lang="en-US" sz="1600" b="1" kern="1200" dirty="0">
                        <a:solidFill>
                          <a:schemeClr val="tx1"/>
                        </a:solidFill>
                        <a:effectLst/>
                        <a:latin typeface="Futura Lt BT" panose="020B0402020204020303"/>
                        <a:ea typeface="+mn-ea"/>
                        <a:cs typeface="+mn-cs"/>
                      </a:endParaRPr>
                    </a:p>
                  </a:txBody>
                  <a:tcPr marL="95720" marR="957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BF1E9"/>
                    </a:solidFill>
                  </a:tcPr>
                </a:tc>
                <a:tc>
                  <a:txBody>
                    <a:bodyPr/>
                    <a:lstStyle/>
                    <a:p>
                      <a:pPr marL="0" marR="0" algn="ctr">
                        <a:lnSpc>
                          <a:spcPct val="115000"/>
                        </a:lnSpc>
                        <a:spcBef>
                          <a:spcPts val="600"/>
                        </a:spcBef>
                        <a:spcAft>
                          <a:spcPts val="600"/>
                        </a:spcAft>
                        <a:tabLst>
                          <a:tab pos="57150" algn="r"/>
                        </a:tabLst>
                      </a:pPr>
                      <a:r>
                        <a:rPr lang="en-US" sz="1600" smtClean="0">
                          <a:effectLst/>
                          <a:latin typeface="Futura Lt BT" panose="020B0402020204020303"/>
                        </a:rPr>
                        <a:t>15</a:t>
                      </a:r>
                      <a:endParaRPr lang="en-US" sz="1600" dirty="0">
                        <a:effectLst/>
                        <a:latin typeface="Futura Lt BT" panose="020B0402020204020303"/>
                        <a:ea typeface="Times New Roman" panose="02020603050405020304" pitchFamily="18" charset="0"/>
                      </a:endParaRPr>
                    </a:p>
                  </a:txBody>
                  <a:tcPr marL="95720" marR="957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BF1E9"/>
                    </a:solidFill>
                  </a:tcPr>
                </a:tc>
                <a:tc>
                  <a:txBody>
                    <a:bodyPr/>
                    <a:lstStyle/>
                    <a:p>
                      <a:pPr marL="0" marR="0" algn="ctr">
                        <a:lnSpc>
                          <a:spcPct val="115000"/>
                        </a:lnSpc>
                        <a:spcBef>
                          <a:spcPts val="600"/>
                        </a:spcBef>
                        <a:spcAft>
                          <a:spcPts val="600"/>
                        </a:spcAft>
                        <a:tabLst>
                          <a:tab pos="57150" algn="r"/>
                        </a:tabLst>
                      </a:pPr>
                      <a:r>
                        <a:rPr lang="en-US" sz="1600" smtClean="0">
                          <a:effectLst/>
                          <a:latin typeface="Futura Lt BT" panose="020B0402020204020303"/>
                        </a:rPr>
                        <a:t>1</a:t>
                      </a:r>
                      <a:endParaRPr lang="en-US" sz="1600" dirty="0">
                        <a:effectLst/>
                        <a:latin typeface="Futura Lt BT" panose="020B0402020204020303"/>
                        <a:ea typeface="Times New Roman" panose="02020603050405020304" pitchFamily="18" charset="0"/>
                      </a:endParaRPr>
                    </a:p>
                  </a:txBody>
                  <a:tcPr marL="95720" marR="957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BF1E9"/>
                    </a:solidFill>
                  </a:tcPr>
                </a:tc>
                <a:tc>
                  <a:txBody>
                    <a:bodyPr/>
                    <a:lstStyle/>
                    <a:p>
                      <a:pPr marL="0" marR="0" algn="ctr">
                        <a:lnSpc>
                          <a:spcPct val="115000"/>
                        </a:lnSpc>
                        <a:spcBef>
                          <a:spcPts val="600"/>
                        </a:spcBef>
                        <a:spcAft>
                          <a:spcPts val="600"/>
                        </a:spcAft>
                        <a:tabLst>
                          <a:tab pos="57150" algn="r"/>
                        </a:tabLst>
                      </a:pPr>
                      <a:r>
                        <a:rPr lang="en-US" sz="1600" smtClean="0">
                          <a:effectLst/>
                          <a:latin typeface="Futura Lt BT" panose="020B0402020204020303"/>
                        </a:rPr>
                        <a:t>0</a:t>
                      </a:r>
                      <a:endParaRPr lang="en-US" sz="1600" dirty="0">
                        <a:effectLst/>
                        <a:latin typeface="Futura Lt BT" panose="020B0402020204020303"/>
                        <a:ea typeface="Times New Roman" panose="02020603050405020304" pitchFamily="18" charset="0"/>
                      </a:endParaRPr>
                    </a:p>
                  </a:txBody>
                  <a:tcPr marL="95720" marR="957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BF1E9"/>
                    </a:solidFill>
                  </a:tcPr>
                </a:tc>
                <a:tc>
                  <a:txBody>
                    <a:bodyPr/>
                    <a:lstStyle/>
                    <a:p>
                      <a:pPr marL="0" marR="0" algn="ctr">
                        <a:lnSpc>
                          <a:spcPct val="115000"/>
                        </a:lnSpc>
                        <a:spcBef>
                          <a:spcPts val="600"/>
                        </a:spcBef>
                        <a:spcAft>
                          <a:spcPts val="600"/>
                        </a:spcAft>
                        <a:tabLst>
                          <a:tab pos="57150" algn="r"/>
                        </a:tabLst>
                      </a:pPr>
                      <a:r>
                        <a:rPr lang="en-US" sz="1600" smtClean="0">
                          <a:effectLst/>
                          <a:latin typeface="Futura Lt BT" panose="020B0402020204020303"/>
                        </a:rPr>
                        <a:t>0</a:t>
                      </a:r>
                      <a:endParaRPr lang="en-US" sz="1600" dirty="0">
                        <a:effectLst/>
                        <a:latin typeface="Futura Lt BT" panose="020B0402020204020303"/>
                        <a:ea typeface="Times New Roman" panose="02020603050405020304" pitchFamily="18" charset="0"/>
                      </a:endParaRPr>
                    </a:p>
                  </a:txBody>
                  <a:tcPr marL="95720" marR="957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BF1E9"/>
                    </a:solidFill>
                  </a:tcPr>
                </a:tc>
                <a:tc>
                  <a:txBody>
                    <a:bodyPr/>
                    <a:lstStyle/>
                    <a:p>
                      <a:pPr marL="0" marR="0" algn="ctr">
                        <a:lnSpc>
                          <a:spcPct val="115000"/>
                        </a:lnSpc>
                        <a:spcBef>
                          <a:spcPts val="600"/>
                        </a:spcBef>
                        <a:spcAft>
                          <a:spcPts val="600"/>
                        </a:spcAft>
                        <a:tabLst>
                          <a:tab pos="57150" algn="r"/>
                        </a:tabLst>
                      </a:pPr>
                      <a:r>
                        <a:rPr lang="en-US" sz="1800" smtClean="0">
                          <a:effectLst/>
                          <a:latin typeface="Futura Lt BT" panose="020B0402020204020303"/>
                          <a:ea typeface="Times New Roman" panose="02020603050405020304" pitchFamily="18" charset="0"/>
                        </a:rPr>
                        <a:t>183</a:t>
                      </a:r>
                      <a:endParaRPr lang="en-US" sz="1800" dirty="0">
                        <a:effectLst/>
                        <a:latin typeface="Futura Lt BT" panose="020B0402020204020303"/>
                        <a:ea typeface="Times New Roman" panose="02020603050405020304" pitchFamily="18" charset="0"/>
                      </a:endParaRPr>
                    </a:p>
                  </a:txBody>
                  <a:tcPr marL="109687" marR="1096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BF1E9"/>
                    </a:solidFill>
                  </a:tcPr>
                </a:tc>
                <a:tc>
                  <a:txBody>
                    <a:bodyPr/>
                    <a:lstStyle/>
                    <a:p>
                      <a:pPr marL="0" marR="0" algn="ctr">
                        <a:lnSpc>
                          <a:spcPct val="115000"/>
                        </a:lnSpc>
                        <a:spcBef>
                          <a:spcPts val="600"/>
                        </a:spcBef>
                        <a:spcAft>
                          <a:spcPts val="600"/>
                        </a:spcAft>
                        <a:tabLst>
                          <a:tab pos="57150" algn="r"/>
                        </a:tabLst>
                      </a:pPr>
                      <a:r>
                        <a:rPr lang="en-US" sz="1800" smtClean="0">
                          <a:effectLst/>
                          <a:latin typeface="Futura Lt BT" panose="020B0402020204020303"/>
                          <a:ea typeface="Times New Roman" panose="02020603050405020304" pitchFamily="18" charset="0"/>
                        </a:rPr>
                        <a:t>0</a:t>
                      </a:r>
                      <a:endParaRPr lang="en-US" sz="1800" dirty="0">
                        <a:effectLst/>
                        <a:latin typeface="Futura Lt BT" panose="020B0402020204020303"/>
                        <a:ea typeface="Times New Roman" panose="02020603050405020304" pitchFamily="18" charset="0"/>
                      </a:endParaRPr>
                    </a:p>
                  </a:txBody>
                  <a:tcPr marL="109687" marR="1096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BF1E9"/>
                    </a:solidFill>
                  </a:tcPr>
                </a:tc>
                <a:tc>
                  <a:txBody>
                    <a:bodyPr/>
                    <a:lstStyle/>
                    <a:p>
                      <a:pPr marL="0" marR="0" algn="ctr">
                        <a:lnSpc>
                          <a:spcPct val="115000"/>
                        </a:lnSpc>
                        <a:spcBef>
                          <a:spcPts val="600"/>
                        </a:spcBef>
                        <a:spcAft>
                          <a:spcPts val="600"/>
                        </a:spcAft>
                        <a:tabLst>
                          <a:tab pos="57150" algn="r"/>
                        </a:tabLst>
                      </a:pPr>
                      <a:r>
                        <a:rPr lang="en-US" sz="1800" smtClean="0">
                          <a:effectLst/>
                          <a:latin typeface="Futura Lt BT" panose="020B0402020204020303"/>
                          <a:ea typeface="Times New Roman" panose="02020603050405020304" pitchFamily="18" charset="0"/>
                        </a:rPr>
                        <a:t>135</a:t>
                      </a:r>
                      <a:endParaRPr lang="en-US" sz="1800" dirty="0">
                        <a:effectLst/>
                        <a:latin typeface="Futura Lt BT" panose="020B0402020204020303"/>
                        <a:ea typeface="Times New Roman" panose="02020603050405020304" pitchFamily="18" charset="0"/>
                      </a:endParaRPr>
                    </a:p>
                  </a:txBody>
                  <a:tcPr marL="109687" marR="1096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BF1E9"/>
                    </a:solidFill>
                  </a:tcPr>
                </a:tc>
                <a:tc>
                  <a:txBody>
                    <a:bodyPr/>
                    <a:lstStyle/>
                    <a:p>
                      <a:pPr marL="0" marR="0" algn="ctr">
                        <a:lnSpc>
                          <a:spcPct val="115000"/>
                        </a:lnSpc>
                        <a:spcBef>
                          <a:spcPts val="600"/>
                        </a:spcBef>
                        <a:spcAft>
                          <a:spcPts val="600"/>
                        </a:spcAft>
                        <a:tabLst>
                          <a:tab pos="57150" algn="r"/>
                        </a:tabLst>
                      </a:pPr>
                      <a:r>
                        <a:rPr lang="en-US" sz="1800" smtClean="0">
                          <a:effectLst/>
                          <a:latin typeface="Futura Lt BT" panose="020B0402020204020303"/>
                          <a:ea typeface="Times New Roman" panose="02020603050405020304" pitchFamily="18" charset="0"/>
                        </a:rPr>
                        <a:t>334</a:t>
                      </a:r>
                      <a:endParaRPr lang="en-US" sz="1800" dirty="0">
                        <a:effectLst/>
                        <a:latin typeface="Futura Lt BT" panose="020B0402020204020303"/>
                        <a:ea typeface="Times New Roman" panose="02020603050405020304" pitchFamily="18" charset="0"/>
                      </a:endParaRPr>
                    </a:p>
                  </a:txBody>
                  <a:tcPr marL="109687" marR="1096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BF1E9"/>
                    </a:solidFill>
                  </a:tcPr>
                </a:tc>
              </a:tr>
              <a:tr h="315138">
                <a:tc>
                  <a:txBody>
                    <a:bodyPr/>
                    <a:lstStyle/>
                    <a:p>
                      <a:pPr marL="0" marR="0" algn="ctr">
                        <a:lnSpc>
                          <a:spcPct val="115000"/>
                        </a:lnSpc>
                        <a:spcBef>
                          <a:spcPts val="600"/>
                        </a:spcBef>
                        <a:spcAft>
                          <a:spcPts val="600"/>
                        </a:spcAft>
                        <a:tabLst>
                          <a:tab pos="57150" algn="r"/>
                        </a:tabLst>
                      </a:pPr>
                      <a:r>
                        <a:rPr lang="en-US" sz="1600" dirty="0" smtClean="0">
                          <a:solidFill>
                            <a:schemeClr val="bg1"/>
                          </a:solidFill>
                          <a:effectLst/>
                          <a:latin typeface="Futura Lt BT" panose="020B0402020204020303"/>
                        </a:rPr>
                        <a:t>7</a:t>
                      </a:r>
                      <a:endParaRPr lang="en-US" sz="1600" dirty="0">
                        <a:solidFill>
                          <a:schemeClr val="bg1"/>
                        </a:solidFill>
                        <a:effectLst/>
                        <a:latin typeface="Futura Lt BT" panose="020B0402020204020303"/>
                        <a:ea typeface="Times New Roman" panose="02020603050405020304" pitchFamily="18" charset="0"/>
                      </a:endParaRPr>
                    </a:p>
                  </a:txBody>
                  <a:tcPr marL="95720" marR="957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marL="0" marR="0" algn="l" defTabSz="914400" rtl="0" eaLnBrk="1" latinLnBrk="0" hangingPunct="1">
                        <a:lnSpc>
                          <a:spcPct val="115000"/>
                        </a:lnSpc>
                        <a:spcBef>
                          <a:spcPts val="600"/>
                        </a:spcBef>
                        <a:spcAft>
                          <a:spcPts val="600"/>
                        </a:spcAft>
                        <a:tabLst>
                          <a:tab pos="57150" algn="r"/>
                        </a:tabLst>
                      </a:pPr>
                      <a:r>
                        <a:rPr lang="en-US" sz="1600" kern="1200" dirty="0" smtClean="0">
                          <a:effectLst/>
                          <a:latin typeface="Futura Lt BT" panose="020B0402020204020303"/>
                        </a:rPr>
                        <a:t>Statistic</a:t>
                      </a:r>
                      <a:endParaRPr lang="en-US" sz="1600" b="1" kern="1200" dirty="0">
                        <a:solidFill>
                          <a:schemeClr val="tx1"/>
                        </a:solidFill>
                        <a:effectLst/>
                        <a:latin typeface="Futura Lt BT" panose="020B0402020204020303"/>
                        <a:ea typeface="+mn-ea"/>
                        <a:cs typeface="+mn-cs"/>
                      </a:endParaRPr>
                    </a:p>
                  </a:txBody>
                  <a:tcPr marL="95720" marR="957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E3CF">
                        <a:alpha val="20000"/>
                      </a:srgbClr>
                    </a:solidFill>
                  </a:tcPr>
                </a:tc>
                <a:tc>
                  <a:txBody>
                    <a:bodyPr/>
                    <a:lstStyle/>
                    <a:p>
                      <a:pPr marL="0" marR="0" algn="ctr">
                        <a:lnSpc>
                          <a:spcPct val="115000"/>
                        </a:lnSpc>
                        <a:spcBef>
                          <a:spcPts val="600"/>
                        </a:spcBef>
                        <a:spcAft>
                          <a:spcPts val="600"/>
                        </a:spcAft>
                        <a:tabLst>
                          <a:tab pos="57150" algn="r"/>
                        </a:tabLst>
                      </a:pPr>
                      <a:r>
                        <a:rPr lang="en-US" sz="1600" smtClean="0">
                          <a:effectLst/>
                          <a:latin typeface="Futura Lt BT" panose="020B0402020204020303"/>
                        </a:rPr>
                        <a:t>6</a:t>
                      </a:r>
                      <a:endParaRPr lang="en-US" sz="1600" dirty="0">
                        <a:effectLst/>
                        <a:latin typeface="Futura Lt BT" panose="020B0402020204020303"/>
                        <a:ea typeface="Times New Roman" panose="02020603050405020304" pitchFamily="18" charset="0"/>
                      </a:endParaRPr>
                    </a:p>
                  </a:txBody>
                  <a:tcPr marL="95720" marR="957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E3CF">
                        <a:alpha val="20000"/>
                      </a:srgbClr>
                    </a:solidFill>
                  </a:tcPr>
                </a:tc>
                <a:tc>
                  <a:txBody>
                    <a:bodyPr/>
                    <a:lstStyle/>
                    <a:p>
                      <a:pPr marL="0" marR="0" algn="ctr">
                        <a:lnSpc>
                          <a:spcPct val="115000"/>
                        </a:lnSpc>
                        <a:spcBef>
                          <a:spcPts val="600"/>
                        </a:spcBef>
                        <a:spcAft>
                          <a:spcPts val="600"/>
                        </a:spcAft>
                        <a:tabLst>
                          <a:tab pos="57150" algn="r"/>
                        </a:tabLst>
                      </a:pPr>
                      <a:r>
                        <a:rPr lang="en-US" sz="1600" smtClean="0">
                          <a:effectLst/>
                          <a:latin typeface="Futura Lt BT" panose="020B0402020204020303"/>
                        </a:rPr>
                        <a:t>0</a:t>
                      </a:r>
                      <a:endParaRPr lang="en-US" sz="1600" dirty="0">
                        <a:effectLst/>
                        <a:latin typeface="Futura Lt BT" panose="020B0402020204020303"/>
                        <a:ea typeface="Times New Roman" panose="02020603050405020304" pitchFamily="18" charset="0"/>
                      </a:endParaRPr>
                    </a:p>
                  </a:txBody>
                  <a:tcPr marL="95720" marR="957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E3CF">
                        <a:alpha val="20000"/>
                      </a:srgbClr>
                    </a:solidFill>
                  </a:tcPr>
                </a:tc>
                <a:tc>
                  <a:txBody>
                    <a:bodyPr/>
                    <a:lstStyle/>
                    <a:p>
                      <a:pPr marL="0" marR="0" algn="ctr">
                        <a:lnSpc>
                          <a:spcPct val="115000"/>
                        </a:lnSpc>
                        <a:spcBef>
                          <a:spcPts val="600"/>
                        </a:spcBef>
                        <a:spcAft>
                          <a:spcPts val="600"/>
                        </a:spcAft>
                        <a:tabLst>
                          <a:tab pos="57150" algn="r"/>
                        </a:tabLst>
                      </a:pPr>
                      <a:r>
                        <a:rPr lang="en-US" sz="1600" smtClean="0">
                          <a:effectLst/>
                          <a:latin typeface="Futura Lt BT" panose="020B0402020204020303"/>
                        </a:rPr>
                        <a:t>0</a:t>
                      </a:r>
                      <a:endParaRPr lang="en-US" sz="1600" dirty="0">
                        <a:effectLst/>
                        <a:latin typeface="Futura Lt BT" panose="020B0402020204020303"/>
                        <a:ea typeface="Times New Roman" panose="02020603050405020304" pitchFamily="18" charset="0"/>
                      </a:endParaRPr>
                    </a:p>
                  </a:txBody>
                  <a:tcPr marL="95720" marR="957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E3CF">
                        <a:alpha val="20000"/>
                      </a:srgbClr>
                    </a:solidFill>
                  </a:tcPr>
                </a:tc>
                <a:tc>
                  <a:txBody>
                    <a:bodyPr/>
                    <a:lstStyle/>
                    <a:p>
                      <a:pPr marL="0" marR="0" algn="ctr">
                        <a:lnSpc>
                          <a:spcPct val="115000"/>
                        </a:lnSpc>
                        <a:spcBef>
                          <a:spcPts val="600"/>
                        </a:spcBef>
                        <a:spcAft>
                          <a:spcPts val="600"/>
                        </a:spcAft>
                        <a:tabLst>
                          <a:tab pos="57150" algn="r"/>
                        </a:tabLst>
                      </a:pPr>
                      <a:r>
                        <a:rPr lang="en-US" sz="1600" smtClean="0">
                          <a:effectLst/>
                          <a:latin typeface="Futura Lt BT" panose="020B0402020204020303"/>
                        </a:rPr>
                        <a:t>0</a:t>
                      </a:r>
                      <a:endParaRPr lang="en-US" sz="1600" dirty="0">
                        <a:effectLst/>
                        <a:latin typeface="Futura Lt BT" panose="020B0402020204020303"/>
                        <a:ea typeface="Times New Roman" panose="02020603050405020304" pitchFamily="18" charset="0"/>
                      </a:endParaRPr>
                    </a:p>
                  </a:txBody>
                  <a:tcPr marL="95720" marR="957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E3CF">
                        <a:alpha val="20000"/>
                      </a:srgbClr>
                    </a:solidFill>
                  </a:tcPr>
                </a:tc>
                <a:tc>
                  <a:txBody>
                    <a:bodyPr/>
                    <a:lstStyle/>
                    <a:p>
                      <a:pPr marL="0" marR="0" algn="ctr">
                        <a:lnSpc>
                          <a:spcPct val="115000"/>
                        </a:lnSpc>
                        <a:spcBef>
                          <a:spcPts val="600"/>
                        </a:spcBef>
                        <a:spcAft>
                          <a:spcPts val="600"/>
                        </a:spcAft>
                        <a:tabLst>
                          <a:tab pos="57150" algn="r"/>
                        </a:tabLst>
                      </a:pPr>
                      <a:r>
                        <a:rPr lang="en-US" sz="1800" smtClean="0">
                          <a:effectLst/>
                          <a:latin typeface="Futura Lt BT" panose="020B0402020204020303"/>
                          <a:ea typeface="Times New Roman" panose="02020603050405020304" pitchFamily="18" charset="0"/>
                        </a:rPr>
                        <a:t>87</a:t>
                      </a:r>
                      <a:endParaRPr lang="en-US" sz="1800" dirty="0">
                        <a:effectLst/>
                        <a:latin typeface="Futura Lt BT" panose="020B0402020204020303"/>
                        <a:ea typeface="Times New Roman" panose="02020603050405020304" pitchFamily="18" charset="0"/>
                      </a:endParaRPr>
                    </a:p>
                  </a:txBody>
                  <a:tcPr marL="109687" marR="1096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E3CF">
                        <a:alpha val="20000"/>
                      </a:srgbClr>
                    </a:solidFill>
                  </a:tcPr>
                </a:tc>
                <a:tc>
                  <a:txBody>
                    <a:bodyPr/>
                    <a:lstStyle/>
                    <a:p>
                      <a:pPr marL="0" marR="0" algn="ctr">
                        <a:lnSpc>
                          <a:spcPct val="115000"/>
                        </a:lnSpc>
                        <a:spcBef>
                          <a:spcPts val="600"/>
                        </a:spcBef>
                        <a:spcAft>
                          <a:spcPts val="600"/>
                        </a:spcAft>
                        <a:tabLst>
                          <a:tab pos="57150" algn="r"/>
                        </a:tabLst>
                      </a:pPr>
                      <a:r>
                        <a:rPr lang="en-US" sz="1800" smtClean="0">
                          <a:effectLst/>
                          <a:latin typeface="Futura Lt BT" panose="020B0402020204020303"/>
                          <a:ea typeface="Times New Roman" panose="02020603050405020304" pitchFamily="18" charset="0"/>
                        </a:rPr>
                        <a:t>0</a:t>
                      </a:r>
                      <a:endParaRPr lang="en-US" sz="1800" dirty="0">
                        <a:effectLst/>
                        <a:latin typeface="Futura Lt BT" panose="020B0402020204020303"/>
                        <a:ea typeface="Times New Roman" panose="02020603050405020304" pitchFamily="18" charset="0"/>
                      </a:endParaRPr>
                    </a:p>
                  </a:txBody>
                  <a:tcPr marL="109687" marR="1096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E3CF">
                        <a:alpha val="20000"/>
                      </a:srgbClr>
                    </a:solidFill>
                  </a:tcPr>
                </a:tc>
                <a:tc>
                  <a:txBody>
                    <a:bodyPr/>
                    <a:lstStyle/>
                    <a:p>
                      <a:pPr marL="0" marR="0" algn="ctr">
                        <a:lnSpc>
                          <a:spcPct val="115000"/>
                        </a:lnSpc>
                        <a:spcBef>
                          <a:spcPts val="600"/>
                        </a:spcBef>
                        <a:spcAft>
                          <a:spcPts val="600"/>
                        </a:spcAft>
                        <a:tabLst>
                          <a:tab pos="57150" algn="r"/>
                        </a:tabLst>
                      </a:pPr>
                      <a:r>
                        <a:rPr lang="en-US" sz="1800" smtClean="0">
                          <a:effectLst/>
                          <a:latin typeface="Futura Lt BT" panose="020B0402020204020303"/>
                          <a:ea typeface="Times New Roman" panose="02020603050405020304" pitchFamily="18" charset="0"/>
                        </a:rPr>
                        <a:t>72</a:t>
                      </a:r>
                      <a:endParaRPr lang="en-US" sz="1800" dirty="0">
                        <a:effectLst/>
                        <a:latin typeface="Futura Lt BT" panose="020B0402020204020303"/>
                        <a:ea typeface="Times New Roman" panose="02020603050405020304" pitchFamily="18" charset="0"/>
                      </a:endParaRPr>
                    </a:p>
                  </a:txBody>
                  <a:tcPr marL="109687" marR="1096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E3CF">
                        <a:alpha val="20000"/>
                      </a:srgbClr>
                    </a:solidFill>
                  </a:tcPr>
                </a:tc>
                <a:tc>
                  <a:txBody>
                    <a:bodyPr/>
                    <a:lstStyle/>
                    <a:p>
                      <a:pPr marL="0" marR="0" algn="ctr">
                        <a:lnSpc>
                          <a:spcPct val="115000"/>
                        </a:lnSpc>
                        <a:spcBef>
                          <a:spcPts val="600"/>
                        </a:spcBef>
                        <a:spcAft>
                          <a:spcPts val="600"/>
                        </a:spcAft>
                        <a:tabLst>
                          <a:tab pos="57150" algn="r"/>
                        </a:tabLst>
                      </a:pPr>
                      <a:r>
                        <a:rPr lang="en-US" sz="1800" smtClean="0">
                          <a:effectLst/>
                          <a:latin typeface="Futura Lt BT" panose="020B0402020204020303"/>
                          <a:ea typeface="Times New Roman" panose="02020603050405020304" pitchFamily="18" charset="0"/>
                        </a:rPr>
                        <a:t>164</a:t>
                      </a:r>
                      <a:endParaRPr lang="en-US" sz="1800" dirty="0">
                        <a:effectLst/>
                        <a:latin typeface="Futura Lt BT" panose="020B0402020204020303"/>
                        <a:ea typeface="Times New Roman" panose="02020603050405020304" pitchFamily="18" charset="0"/>
                      </a:endParaRPr>
                    </a:p>
                  </a:txBody>
                  <a:tcPr marL="109687" marR="1096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E3CF">
                        <a:alpha val="20000"/>
                      </a:srgbClr>
                    </a:solidFill>
                  </a:tcPr>
                </a:tc>
              </a:tr>
              <a:tr h="315138">
                <a:tc>
                  <a:txBody>
                    <a:bodyPr/>
                    <a:lstStyle/>
                    <a:p>
                      <a:pPr marL="0" marR="0" algn="ctr">
                        <a:lnSpc>
                          <a:spcPct val="115000"/>
                        </a:lnSpc>
                        <a:spcBef>
                          <a:spcPts val="600"/>
                        </a:spcBef>
                        <a:spcAft>
                          <a:spcPts val="600"/>
                        </a:spcAft>
                        <a:tabLst>
                          <a:tab pos="57150" algn="r"/>
                        </a:tabLst>
                      </a:pPr>
                      <a:r>
                        <a:rPr lang="en-US" sz="1600" dirty="0" smtClean="0">
                          <a:solidFill>
                            <a:schemeClr val="bg1"/>
                          </a:solidFill>
                          <a:effectLst/>
                          <a:latin typeface="Futura Lt BT" panose="020B0402020204020303"/>
                        </a:rPr>
                        <a:t>8</a:t>
                      </a:r>
                      <a:endParaRPr lang="en-US" sz="1600" dirty="0">
                        <a:solidFill>
                          <a:schemeClr val="bg1"/>
                        </a:solidFill>
                        <a:effectLst/>
                        <a:latin typeface="Futura Lt BT" panose="020B0402020204020303"/>
                        <a:ea typeface="Times New Roman" panose="02020603050405020304" pitchFamily="18" charset="0"/>
                      </a:endParaRPr>
                    </a:p>
                  </a:txBody>
                  <a:tcPr marL="95720" marR="957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marL="0" marR="0" algn="l" defTabSz="914400" rtl="0" eaLnBrk="1" latinLnBrk="0" hangingPunct="1">
                        <a:lnSpc>
                          <a:spcPct val="115000"/>
                        </a:lnSpc>
                        <a:spcBef>
                          <a:spcPts val="600"/>
                        </a:spcBef>
                        <a:spcAft>
                          <a:spcPts val="600"/>
                        </a:spcAft>
                        <a:tabLst>
                          <a:tab pos="57150" algn="r"/>
                        </a:tabLst>
                      </a:pPr>
                      <a:r>
                        <a:rPr lang="en-US" sz="1600" kern="1200" smtClean="0">
                          <a:effectLst/>
                          <a:latin typeface="Futura Lt BT" panose="020B0402020204020303"/>
                        </a:rPr>
                        <a:t>Manage Office</a:t>
                      </a:r>
                      <a:endParaRPr lang="en-US" sz="1600" b="1" kern="1200" dirty="0">
                        <a:solidFill>
                          <a:schemeClr val="tx1"/>
                        </a:solidFill>
                        <a:effectLst/>
                        <a:latin typeface="Futura Lt BT" panose="020B0402020204020303"/>
                        <a:ea typeface="+mn-ea"/>
                        <a:cs typeface="+mn-cs"/>
                      </a:endParaRPr>
                    </a:p>
                  </a:txBody>
                  <a:tcPr marL="95720" marR="957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BF1E9"/>
                    </a:solidFill>
                  </a:tcPr>
                </a:tc>
                <a:tc>
                  <a:txBody>
                    <a:bodyPr/>
                    <a:lstStyle/>
                    <a:p>
                      <a:pPr marL="0" marR="0" algn="ctr">
                        <a:lnSpc>
                          <a:spcPct val="115000"/>
                        </a:lnSpc>
                        <a:spcBef>
                          <a:spcPts val="600"/>
                        </a:spcBef>
                        <a:spcAft>
                          <a:spcPts val="600"/>
                        </a:spcAft>
                        <a:tabLst>
                          <a:tab pos="57150" algn="r"/>
                        </a:tabLst>
                      </a:pPr>
                      <a:r>
                        <a:rPr lang="en-US" sz="1600" smtClean="0">
                          <a:effectLst/>
                          <a:latin typeface="Futura Lt BT" panose="020B0402020204020303"/>
                        </a:rPr>
                        <a:t>17</a:t>
                      </a:r>
                      <a:endParaRPr lang="en-US" sz="1600" dirty="0">
                        <a:effectLst/>
                        <a:latin typeface="Futura Lt BT" panose="020B0402020204020303"/>
                        <a:ea typeface="Times New Roman" panose="02020603050405020304" pitchFamily="18" charset="0"/>
                      </a:endParaRPr>
                    </a:p>
                  </a:txBody>
                  <a:tcPr marL="95720" marR="957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BF1E9"/>
                    </a:solidFill>
                  </a:tcPr>
                </a:tc>
                <a:tc>
                  <a:txBody>
                    <a:bodyPr/>
                    <a:lstStyle/>
                    <a:p>
                      <a:pPr marL="0" marR="0" algn="ctr">
                        <a:lnSpc>
                          <a:spcPct val="115000"/>
                        </a:lnSpc>
                        <a:spcBef>
                          <a:spcPts val="600"/>
                        </a:spcBef>
                        <a:spcAft>
                          <a:spcPts val="600"/>
                        </a:spcAft>
                        <a:tabLst>
                          <a:tab pos="57150" algn="r"/>
                        </a:tabLst>
                      </a:pPr>
                      <a:r>
                        <a:rPr lang="en-US" sz="1600" smtClean="0">
                          <a:effectLst/>
                          <a:latin typeface="Futura Lt BT" panose="020B0402020204020303"/>
                        </a:rPr>
                        <a:t>1</a:t>
                      </a:r>
                      <a:endParaRPr lang="en-US" sz="1600" dirty="0">
                        <a:effectLst/>
                        <a:latin typeface="Futura Lt BT" panose="020B0402020204020303"/>
                        <a:ea typeface="Times New Roman" panose="02020603050405020304" pitchFamily="18" charset="0"/>
                      </a:endParaRPr>
                    </a:p>
                  </a:txBody>
                  <a:tcPr marL="95720" marR="957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BF1E9"/>
                    </a:solidFill>
                  </a:tcPr>
                </a:tc>
                <a:tc>
                  <a:txBody>
                    <a:bodyPr/>
                    <a:lstStyle/>
                    <a:p>
                      <a:pPr marL="0" marR="0" algn="ctr">
                        <a:lnSpc>
                          <a:spcPct val="115000"/>
                        </a:lnSpc>
                        <a:spcBef>
                          <a:spcPts val="600"/>
                        </a:spcBef>
                        <a:spcAft>
                          <a:spcPts val="600"/>
                        </a:spcAft>
                        <a:tabLst>
                          <a:tab pos="57150" algn="r"/>
                        </a:tabLst>
                      </a:pPr>
                      <a:r>
                        <a:rPr lang="en-US" sz="1600" smtClean="0">
                          <a:effectLst/>
                          <a:latin typeface="Futura Lt BT" panose="020B0402020204020303"/>
                        </a:rPr>
                        <a:t>0</a:t>
                      </a:r>
                      <a:endParaRPr lang="en-US" sz="1600" dirty="0">
                        <a:effectLst/>
                        <a:latin typeface="Futura Lt BT" panose="020B0402020204020303"/>
                        <a:ea typeface="Times New Roman" panose="02020603050405020304" pitchFamily="18" charset="0"/>
                      </a:endParaRPr>
                    </a:p>
                  </a:txBody>
                  <a:tcPr marL="95720" marR="957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BF1E9"/>
                    </a:solidFill>
                  </a:tcPr>
                </a:tc>
                <a:tc>
                  <a:txBody>
                    <a:bodyPr/>
                    <a:lstStyle/>
                    <a:p>
                      <a:pPr marL="0" marR="0" algn="ctr">
                        <a:lnSpc>
                          <a:spcPct val="115000"/>
                        </a:lnSpc>
                        <a:spcBef>
                          <a:spcPts val="600"/>
                        </a:spcBef>
                        <a:spcAft>
                          <a:spcPts val="600"/>
                        </a:spcAft>
                        <a:tabLst>
                          <a:tab pos="57150" algn="r"/>
                        </a:tabLst>
                      </a:pPr>
                      <a:r>
                        <a:rPr lang="en-US" sz="1600" smtClean="0">
                          <a:effectLst/>
                          <a:latin typeface="Futura Lt BT" panose="020B0402020204020303"/>
                        </a:rPr>
                        <a:t>0</a:t>
                      </a:r>
                      <a:endParaRPr lang="en-US" sz="1600" dirty="0">
                        <a:effectLst/>
                        <a:latin typeface="Futura Lt BT" panose="020B0402020204020303"/>
                        <a:ea typeface="Times New Roman" panose="02020603050405020304" pitchFamily="18" charset="0"/>
                      </a:endParaRPr>
                    </a:p>
                  </a:txBody>
                  <a:tcPr marL="95720" marR="957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BF1E9"/>
                    </a:solidFill>
                  </a:tcPr>
                </a:tc>
                <a:tc>
                  <a:txBody>
                    <a:bodyPr/>
                    <a:lstStyle/>
                    <a:p>
                      <a:pPr marL="0" marR="0" algn="ctr">
                        <a:lnSpc>
                          <a:spcPct val="115000"/>
                        </a:lnSpc>
                        <a:spcBef>
                          <a:spcPts val="600"/>
                        </a:spcBef>
                        <a:spcAft>
                          <a:spcPts val="600"/>
                        </a:spcAft>
                        <a:tabLst>
                          <a:tab pos="57150" algn="r"/>
                        </a:tabLst>
                      </a:pPr>
                      <a:r>
                        <a:rPr lang="en-US" sz="1800" smtClean="0">
                          <a:effectLst/>
                          <a:latin typeface="Futura Lt BT" panose="020B0402020204020303"/>
                          <a:ea typeface="Times New Roman" panose="02020603050405020304" pitchFamily="18" charset="0"/>
                        </a:rPr>
                        <a:t>183</a:t>
                      </a:r>
                      <a:endParaRPr lang="en-US" sz="1800" dirty="0">
                        <a:effectLst/>
                        <a:latin typeface="Futura Lt BT" panose="020B0402020204020303"/>
                        <a:ea typeface="Times New Roman" panose="02020603050405020304" pitchFamily="18" charset="0"/>
                      </a:endParaRPr>
                    </a:p>
                  </a:txBody>
                  <a:tcPr marL="109687" marR="1096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BF1E9"/>
                    </a:solidFill>
                  </a:tcPr>
                </a:tc>
                <a:tc>
                  <a:txBody>
                    <a:bodyPr/>
                    <a:lstStyle/>
                    <a:p>
                      <a:pPr marL="0" marR="0" algn="ctr">
                        <a:lnSpc>
                          <a:spcPct val="115000"/>
                        </a:lnSpc>
                        <a:spcBef>
                          <a:spcPts val="600"/>
                        </a:spcBef>
                        <a:spcAft>
                          <a:spcPts val="600"/>
                        </a:spcAft>
                        <a:tabLst>
                          <a:tab pos="57150" algn="r"/>
                        </a:tabLst>
                      </a:pPr>
                      <a:r>
                        <a:rPr lang="en-US" sz="1800" smtClean="0">
                          <a:effectLst/>
                          <a:latin typeface="Futura Lt BT" panose="020B0402020204020303"/>
                          <a:ea typeface="Times New Roman" panose="02020603050405020304" pitchFamily="18" charset="0"/>
                        </a:rPr>
                        <a:t>0</a:t>
                      </a:r>
                      <a:endParaRPr lang="en-US" sz="1800" dirty="0">
                        <a:effectLst/>
                        <a:latin typeface="Futura Lt BT" panose="020B0402020204020303"/>
                        <a:ea typeface="Times New Roman" panose="02020603050405020304" pitchFamily="18" charset="0"/>
                      </a:endParaRPr>
                    </a:p>
                  </a:txBody>
                  <a:tcPr marL="109687" marR="1096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BF1E9"/>
                    </a:solidFill>
                  </a:tcPr>
                </a:tc>
                <a:tc>
                  <a:txBody>
                    <a:bodyPr/>
                    <a:lstStyle/>
                    <a:p>
                      <a:pPr marL="0" marR="0" algn="ctr">
                        <a:lnSpc>
                          <a:spcPct val="115000"/>
                        </a:lnSpc>
                        <a:spcBef>
                          <a:spcPts val="600"/>
                        </a:spcBef>
                        <a:spcAft>
                          <a:spcPts val="600"/>
                        </a:spcAft>
                        <a:tabLst>
                          <a:tab pos="57150" algn="r"/>
                        </a:tabLst>
                      </a:pPr>
                      <a:r>
                        <a:rPr lang="en-US" sz="1800" smtClean="0">
                          <a:effectLst/>
                          <a:latin typeface="Futura Lt BT" panose="020B0402020204020303"/>
                          <a:ea typeface="Times New Roman" panose="02020603050405020304" pitchFamily="18" charset="0"/>
                        </a:rPr>
                        <a:t>135</a:t>
                      </a:r>
                      <a:endParaRPr lang="en-US" sz="1800" dirty="0">
                        <a:effectLst/>
                        <a:latin typeface="Futura Lt BT" panose="020B0402020204020303"/>
                        <a:ea typeface="Times New Roman" panose="02020603050405020304" pitchFamily="18" charset="0"/>
                      </a:endParaRPr>
                    </a:p>
                  </a:txBody>
                  <a:tcPr marL="109687" marR="1096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BF1E9"/>
                    </a:solidFill>
                  </a:tcPr>
                </a:tc>
                <a:tc>
                  <a:txBody>
                    <a:bodyPr/>
                    <a:lstStyle/>
                    <a:p>
                      <a:pPr marL="0" marR="0" algn="ctr">
                        <a:lnSpc>
                          <a:spcPct val="115000"/>
                        </a:lnSpc>
                        <a:spcBef>
                          <a:spcPts val="600"/>
                        </a:spcBef>
                        <a:spcAft>
                          <a:spcPts val="600"/>
                        </a:spcAft>
                        <a:tabLst>
                          <a:tab pos="57150" algn="r"/>
                        </a:tabLst>
                      </a:pPr>
                      <a:r>
                        <a:rPr lang="en-US" sz="1800" smtClean="0">
                          <a:effectLst/>
                          <a:latin typeface="Futura Lt BT" panose="020B0402020204020303"/>
                          <a:ea typeface="Times New Roman" panose="02020603050405020304" pitchFamily="18" charset="0"/>
                        </a:rPr>
                        <a:t>336</a:t>
                      </a:r>
                      <a:endParaRPr lang="en-US" sz="1800" dirty="0">
                        <a:effectLst/>
                        <a:latin typeface="Futura Lt BT" panose="020B0402020204020303"/>
                        <a:ea typeface="Times New Roman" panose="02020603050405020304" pitchFamily="18" charset="0"/>
                      </a:endParaRPr>
                    </a:p>
                  </a:txBody>
                  <a:tcPr marL="109687" marR="1096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BF1E9"/>
                    </a:solidFill>
                  </a:tcPr>
                </a:tc>
              </a:tr>
              <a:tr h="497927">
                <a:tc>
                  <a:txBody>
                    <a:bodyPr/>
                    <a:lstStyle/>
                    <a:p>
                      <a:pPr marL="0" marR="0" algn="ctr">
                        <a:lnSpc>
                          <a:spcPct val="115000"/>
                        </a:lnSpc>
                        <a:spcBef>
                          <a:spcPts val="600"/>
                        </a:spcBef>
                        <a:spcAft>
                          <a:spcPts val="600"/>
                        </a:spcAft>
                        <a:tabLst>
                          <a:tab pos="57150" algn="r"/>
                        </a:tabLst>
                      </a:pPr>
                      <a:r>
                        <a:rPr lang="en-US" sz="1800" b="1" dirty="0" smtClean="0">
                          <a:solidFill>
                            <a:schemeClr val="bg1"/>
                          </a:solidFill>
                          <a:effectLst/>
                          <a:latin typeface="Futura Lt BT" panose="020B0402020204020303"/>
                          <a:ea typeface="Times New Roman" panose="02020603050405020304" pitchFamily="18" charset="0"/>
                        </a:rPr>
                        <a:t>9</a:t>
                      </a:r>
                      <a:endParaRPr lang="en-US" sz="1800" b="1" dirty="0">
                        <a:solidFill>
                          <a:schemeClr val="bg1"/>
                        </a:solidFill>
                        <a:effectLst/>
                        <a:latin typeface="Futura Lt BT" panose="020B0402020204020303"/>
                        <a:ea typeface="Times New Roman" panose="02020603050405020304" pitchFamily="18" charset="0"/>
                      </a:endParaRPr>
                    </a:p>
                  </a:txBody>
                  <a:tcPr marL="109687" marR="1096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marL="0" marR="0" algn="l" defTabSz="914400" rtl="0" eaLnBrk="1" latinLnBrk="0" hangingPunct="1">
                        <a:lnSpc>
                          <a:spcPct val="115000"/>
                        </a:lnSpc>
                        <a:spcBef>
                          <a:spcPts val="600"/>
                        </a:spcBef>
                        <a:spcAft>
                          <a:spcPts val="600"/>
                        </a:spcAft>
                        <a:tabLst>
                          <a:tab pos="57150" algn="r"/>
                        </a:tabLst>
                      </a:pPr>
                      <a:r>
                        <a:rPr lang="en-US" sz="2000" b="1" kern="1200" dirty="0" smtClean="0">
                          <a:solidFill>
                            <a:schemeClr val="tx1"/>
                          </a:solidFill>
                          <a:effectLst/>
                          <a:latin typeface="Futura Lt BT" panose="020B0402020204020303"/>
                          <a:ea typeface="+mn-ea"/>
                          <a:cs typeface="+mn-cs"/>
                        </a:rPr>
                        <a:t>Total</a:t>
                      </a:r>
                      <a:endParaRPr lang="en-US" sz="1800" b="1" kern="1200" dirty="0">
                        <a:solidFill>
                          <a:schemeClr val="tx1"/>
                        </a:solidFill>
                        <a:effectLst/>
                        <a:latin typeface="Futura Lt BT" panose="020B0402020204020303"/>
                        <a:ea typeface="+mn-ea"/>
                        <a:cs typeface="+mn-cs"/>
                      </a:endParaRPr>
                    </a:p>
                  </a:txBody>
                  <a:tcPr marL="109687" marR="1096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tc>
                  <a:txBody>
                    <a:bodyPr/>
                    <a:lstStyle/>
                    <a:p>
                      <a:pPr marL="0" marR="0" algn="ctr">
                        <a:lnSpc>
                          <a:spcPct val="115000"/>
                        </a:lnSpc>
                        <a:spcBef>
                          <a:spcPts val="600"/>
                        </a:spcBef>
                        <a:spcAft>
                          <a:spcPts val="600"/>
                        </a:spcAft>
                        <a:tabLst>
                          <a:tab pos="57150" algn="r"/>
                        </a:tabLst>
                      </a:pPr>
                      <a:r>
                        <a:rPr lang="en-US" sz="1800" b="1" smtClean="0">
                          <a:effectLst/>
                          <a:latin typeface="Futura Lt BT" panose="020B0402020204020303"/>
                          <a:ea typeface="Times New Roman" panose="02020603050405020304" pitchFamily="18" charset="0"/>
                        </a:rPr>
                        <a:t>218</a:t>
                      </a:r>
                      <a:endParaRPr lang="en-US" sz="1800" b="1" dirty="0">
                        <a:effectLst/>
                        <a:latin typeface="Futura Lt BT" panose="020B0402020204020303"/>
                        <a:ea typeface="Times New Roman" panose="02020603050405020304" pitchFamily="18" charset="0"/>
                      </a:endParaRPr>
                    </a:p>
                  </a:txBody>
                  <a:tcPr marL="109687" marR="1096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tc>
                  <a:txBody>
                    <a:bodyPr/>
                    <a:lstStyle/>
                    <a:p>
                      <a:pPr marL="0" marR="0" algn="ctr">
                        <a:lnSpc>
                          <a:spcPct val="115000"/>
                        </a:lnSpc>
                        <a:spcBef>
                          <a:spcPts val="600"/>
                        </a:spcBef>
                        <a:spcAft>
                          <a:spcPts val="600"/>
                        </a:spcAft>
                        <a:tabLst>
                          <a:tab pos="57150" algn="r"/>
                        </a:tabLst>
                      </a:pPr>
                      <a:r>
                        <a:rPr lang="en-US" sz="1800" b="1" smtClean="0">
                          <a:effectLst/>
                          <a:latin typeface="Futura Lt BT" panose="020B0402020204020303"/>
                          <a:ea typeface="Times New Roman" panose="02020603050405020304" pitchFamily="18" charset="0"/>
                        </a:rPr>
                        <a:t>5</a:t>
                      </a:r>
                      <a:endParaRPr lang="en-US" sz="1800" b="1" dirty="0">
                        <a:effectLst/>
                        <a:latin typeface="Futura Lt BT" panose="020B0402020204020303"/>
                        <a:ea typeface="Times New Roman" panose="02020603050405020304" pitchFamily="18" charset="0"/>
                      </a:endParaRPr>
                    </a:p>
                  </a:txBody>
                  <a:tcPr marL="109687" marR="1096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tc>
                  <a:txBody>
                    <a:bodyPr/>
                    <a:lstStyle/>
                    <a:p>
                      <a:pPr marL="0" marR="0" algn="ctr">
                        <a:lnSpc>
                          <a:spcPct val="115000"/>
                        </a:lnSpc>
                        <a:spcBef>
                          <a:spcPts val="600"/>
                        </a:spcBef>
                        <a:spcAft>
                          <a:spcPts val="600"/>
                        </a:spcAft>
                        <a:tabLst>
                          <a:tab pos="57150" algn="r"/>
                        </a:tabLst>
                      </a:pPr>
                      <a:r>
                        <a:rPr lang="en-US" sz="1800" b="1" dirty="0" smtClean="0">
                          <a:effectLst/>
                          <a:latin typeface="Futura Lt BT" panose="020B0402020204020303"/>
                          <a:ea typeface="Times New Roman" panose="02020603050405020304" pitchFamily="18" charset="0"/>
                        </a:rPr>
                        <a:t>0</a:t>
                      </a:r>
                      <a:endParaRPr lang="en-US" sz="1800" b="1" dirty="0">
                        <a:effectLst/>
                        <a:latin typeface="Futura Lt BT" panose="020B0402020204020303"/>
                        <a:ea typeface="Times New Roman" panose="02020603050405020304" pitchFamily="18" charset="0"/>
                      </a:endParaRPr>
                    </a:p>
                  </a:txBody>
                  <a:tcPr marL="109687" marR="1096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tc>
                  <a:txBody>
                    <a:bodyPr/>
                    <a:lstStyle/>
                    <a:p>
                      <a:pPr marL="0" marR="0" algn="ctr">
                        <a:lnSpc>
                          <a:spcPct val="115000"/>
                        </a:lnSpc>
                        <a:spcBef>
                          <a:spcPts val="600"/>
                        </a:spcBef>
                        <a:spcAft>
                          <a:spcPts val="600"/>
                        </a:spcAft>
                        <a:tabLst>
                          <a:tab pos="57150" algn="r"/>
                        </a:tabLst>
                      </a:pPr>
                      <a:r>
                        <a:rPr lang="en-US" sz="1800" b="1" dirty="0" smtClean="0">
                          <a:effectLst/>
                          <a:latin typeface="Futura Lt BT" panose="020B0402020204020303"/>
                          <a:ea typeface="Times New Roman" panose="02020603050405020304" pitchFamily="18" charset="0"/>
                        </a:rPr>
                        <a:t>0</a:t>
                      </a:r>
                      <a:endParaRPr lang="en-US" sz="1800" b="1" dirty="0">
                        <a:effectLst/>
                        <a:latin typeface="Futura Lt BT" panose="020B0402020204020303"/>
                        <a:ea typeface="Times New Roman" panose="02020603050405020304" pitchFamily="18" charset="0"/>
                      </a:endParaRPr>
                    </a:p>
                  </a:txBody>
                  <a:tcPr marL="109687" marR="1096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tc>
                  <a:txBody>
                    <a:bodyPr/>
                    <a:lstStyle/>
                    <a:p>
                      <a:pPr marL="0" marR="0" algn="ctr">
                        <a:lnSpc>
                          <a:spcPct val="115000"/>
                        </a:lnSpc>
                        <a:spcBef>
                          <a:spcPts val="600"/>
                        </a:spcBef>
                        <a:spcAft>
                          <a:spcPts val="600"/>
                        </a:spcAft>
                        <a:tabLst>
                          <a:tab pos="57150" algn="r"/>
                        </a:tabLst>
                      </a:pPr>
                      <a:r>
                        <a:rPr lang="en-US" sz="1800" b="1" smtClean="0">
                          <a:effectLst/>
                          <a:latin typeface="Futura Lt BT" panose="020B0402020204020303"/>
                          <a:ea typeface="Times New Roman" panose="02020603050405020304" pitchFamily="18" charset="0"/>
                        </a:rPr>
                        <a:t>2263</a:t>
                      </a:r>
                      <a:endParaRPr lang="en-US" sz="1800" b="1" dirty="0">
                        <a:effectLst/>
                        <a:latin typeface="Futura Lt BT" panose="020B0402020204020303"/>
                        <a:ea typeface="Times New Roman" panose="02020603050405020304" pitchFamily="18" charset="0"/>
                      </a:endParaRPr>
                    </a:p>
                  </a:txBody>
                  <a:tcPr marL="109687" marR="1096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tc>
                  <a:txBody>
                    <a:bodyPr/>
                    <a:lstStyle/>
                    <a:p>
                      <a:pPr marL="0" marR="0" algn="ctr">
                        <a:lnSpc>
                          <a:spcPct val="115000"/>
                        </a:lnSpc>
                        <a:spcBef>
                          <a:spcPts val="600"/>
                        </a:spcBef>
                        <a:spcAft>
                          <a:spcPts val="600"/>
                        </a:spcAft>
                        <a:tabLst>
                          <a:tab pos="57150" algn="r"/>
                        </a:tabLst>
                      </a:pPr>
                      <a:r>
                        <a:rPr lang="en-US" sz="1800" b="1" dirty="0" smtClean="0">
                          <a:effectLst/>
                          <a:latin typeface="Futura Lt BT" panose="020B0402020204020303"/>
                          <a:ea typeface="Times New Roman" panose="02020603050405020304" pitchFamily="18" charset="0"/>
                        </a:rPr>
                        <a:t>0</a:t>
                      </a:r>
                      <a:endParaRPr lang="en-US" sz="1800" b="1" dirty="0">
                        <a:effectLst/>
                        <a:latin typeface="Futura Lt BT" panose="020B0402020204020303"/>
                        <a:ea typeface="Times New Roman" panose="02020603050405020304" pitchFamily="18" charset="0"/>
                      </a:endParaRPr>
                    </a:p>
                  </a:txBody>
                  <a:tcPr marL="109687" marR="1096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tc>
                  <a:txBody>
                    <a:bodyPr/>
                    <a:lstStyle/>
                    <a:p>
                      <a:pPr marL="0" marR="0" algn="ctr">
                        <a:lnSpc>
                          <a:spcPct val="115000"/>
                        </a:lnSpc>
                        <a:spcBef>
                          <a:spcPts val="600"/>
                        </a:spcBef>
                        <a:spcAft>
                          <a:spcPts val="600"/>
                        </a:spcAft>
                        <a:tabLst>
                          <a:tab pos="57150" algn="r"/>
                        </a:tabLst>
                      </a:pPr>
                      <a:r>
                        <a:rPr lang="en-US" sz="1800" b="1" smtClean="0">
                          <a:effectLst/>
                          <a:latin typeface="Futura Lt BT" panose="020B0402020204020303"/>
                          <a:ea typeface="Times New Roman" panose="02020603050405020304" pitchFamily="18" charset="0"/>
                        </a:rPr>
                        <a:t>1659</a:t>
                      </a:r>
                      <a:endParaRPr lang="en-US" sz="1800" b="1" dirty="0">
                        <a:effectLst/>
                        <a:latin typeface="Futura Lt BT" panose="020B0402020204020303"/>
                        <a:ea typeface="Times New Roman" panose="02020603050405020304" pitchFamily="18" charset="0"/>
                      </a:endParaRPr>
                    </a:p>
                  </a:txBody>
                  <a:tcPr marL="109687" marR="1096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tc>
                  <a:txBody>
                    <a:bodyPr/>
                    <a:lstStyle/>
                    <a:p>
                      <a:pPr marL="0" marR="0" algn="ctr">
                        <a:lnSpc>
                          <a:spcPct val="115000"/>
                        </a:lnSpc>
                        <a:spcBef>
                          <a:spcPts val="600"/>
                        </a:spcBef>
                        <a:spcAft>
                          <a:spcPts val="600"/>
                        </a:spcAft>
                        <a:tabLst>
                          <a:tab pos="57150" algn="r"/>
                        </a:tabLst>
                      </a:pPr>
                      <a:r>
                        <a:rPr lang="en-US" sz="1800" b="1" dirty="0" smtClean="0">
                          <a:effectLst/>
                          <a:latin typeface="Futura Lt BT" panose="020B0402020204020303"/>
                          <a:ea typeface="Times New Roman" panose="02020603050405020304" pitchFamily="18" charset="0"/>
                        </a:rPr>
                        <a:t>4145</a:t>
                      </a:r>
                      <a:endParaRPr lang="en-US" sz="1800" b="1" dirty="0">
                        <a:effectLst/>
                        <a:latin typeface="Futura Lt BT" panose="020B0402020204020303"/>
                        <a:ea typeface="Times New Roman" panose="02020603050405020304" pitchFamily="18" charset="0"/>
                      </a:endParaRPr>
                    </a:p>
                  </a:txBody>
                  <a:tcPr marL="109687" marR="1096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tr>
            </a:tbl>
          </a:graphicData>
        </a:graphic>
      </p:graphicFrame>
    </p:spTree>
    <p:extLst>
      <p:ext uri="{BB962C8B-B14F-4D97-AF65-F5344CB8AC3E}">
        <p14:creationId xmlns:p14="http://schemas.microsoft.com/office/powerpoint/2010/main" val="2768600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9"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125759" y="3749617"/>
            <a:ext cx="2122697" cy="1077218"/>
          </a:xfrm>
          <a:prstGeom prst="rect">
            <a:avLst/>
          </a:prstGeom>
        </p:spPr>
        <p:txBody>
          <a:bodyPr wrap="none">
            <a:spAutoFit/>
          </a:bodyPr>
          <a:lstStyle/>
          <a:p>
            <a:pPr algn="ctr"/>
            <a:r>
              <a:rPr lang="it-IT" sz="3200" b="1" dirty="0" smtClean="0">
                <a:latin typeface="Futura Lt BT" panose="020B0402020204020303"/>
                <a:ea typeface="Tahoma" panose="020B0604030504040204" pitchFamily="34" charset="0"/>
                <a:cs typeface="Tahoma" panose="020B0604030504040204" pitchFamily="34" charset="0"/>
              </a:rPr>
              <a:t>PROJECT</a:t>
            </a:r>
          </a:p>
          <a:p>
            <a:pPr algn="ctr"/>
            <a:r>
              <a:rPr lang="it-IT" sz="3200" b="1" dirty="0" smtClean="0">
                <a:latin typeface="Futura Lt BT" panose="020B0402020204020303"/>
                <a:ea typeface="Tahoma" panose="020B0604030504040204" pitchFamily="34" charset="0"/>
                <a:cs typeface="Tahoma" panose="020B0604030504040204" pitchFamily="34" charset="0"/>
              </a:rPr>
              <a:t>RESULT</a:t>
            </a:r>
            <a:endParaRPr lang="en-US" sz="3200" b="1" dirty="0">
              <a:latin typeface="Futura Lt BT" panose="020B0402020204020303"/>
              <a:ea typeface="Tahoma" panose="020B0604030504040204" pitchFamily="34" charset="0"/>
              <a:cs typeface="Tahoma" panose="020B0604030504040204" pitchFamily="34" charset="0"/>
            </a:endParaRPr>
          </a:p>
        </p:txBody>
      </p:sp>
      <p:graphicFrame>
        <p:nvGraphicFramePr>
          <p:cNvPr id="4" name="Diagram 3"/>
          <p:cNvGraphicFramePr/>
          <p:nvPr>
            <p:extLst>
              <p:ext uri="{D42A27DB-BD31-4B8C-83A1-F6EECF244321}">
                <p14:modId xmlns:p14="http://schemas.microsoft.com/office/powerpoint/2010/main" val="2331354687"/>
              </p:ext>
            </p:extLst>
          </p:nvPr>
        </p:nvGraphicFramePr>
        <p:xfrm>
          <a:off x="3569631" y="1204686"/>
          <a:ext cx="5804282" cy="37558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218" name="Picture 2" descr="I:\icon\result.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37807" y="1393824"/>
            <a:ext cx="2210649" cy="22106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25268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2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4" grpId="0">
        <p:bldAsOne/>
      </p:bldGraphic>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645888" y="2230360"/>
            <a:ext cx="6720686" cy="461665"/>
          </a:xfrm>
          <a:prstGeom prst="rect">
            <a:avLst/>
          </a:prstGeom>
        </p:spPr>
        <p:txBody>
          <a:bodyPr wrap="none">
            <a:spAutoFit/>
          </a:bodyPr>
          <a:lstStyle/>
          <a:p>
            <a:pPr marL="342900" indent="-342900">
              <a:buFont typeface="Wingdings" panose="05000000000000000000" pitchFamily="2" charset="2"/>
              <a:buChar char="Ø"/>
            </a:pPr>
            <a:r>
              <a:rPr lang="en-US" sz="2400" dirty="0" smtClean="0">
                <a:latin typeface="Futura Lt BT" panose="020B0402020204020303"/>
              </a:rPr>
              <a:t>After closing project, we achieve </a:t>
            </a:r>
            <a:r>
              <a:rPr lang="en-US" sz="2400" dirty="0">
                <a:latin typeface="Futura Lt BT" panose="020B0402020204020303"/>
              </a:rPr>
              <a:t>goal </a:t>
            </a:r>
            <a:r>
              <a:rPr lang="en-US" sz="2400" dirty="0" smtClean="0">
                <a:latin typeface="Futura Lt BT" panose="020B0402020204020303"/>
              </a:rPr>
              <a:t>software:</a:t>
            </a:r>
            <a:endParaRPr lang="en-US" sz="2400" dirty="0">
              <a:latin typeface="Futura Lt BT" panose="020B0402020204020303"/>
            </a:endParaRPr>
          </a:p>
        </p:txBody>
      </p:sp>
      <p:sp>
        <p:nvSpPr>
          <p:cNvPr id="7" name="Rectangle 6"/>
          <p:cNvSpPr/>
          <p:nvPr/>
        </p:nvSpPr>
        <p:spPr>
          <a:xfrm>
            <a:off x="906051" y="2848004"/>
            <a:ext cx="9216517" cy="2067233"/>
          </a:xfrm>
          <a:prstGeom prst="rect">
            <a:avLst/>
          </a:prstGeom>
        </p:spPr>
        <p:txBody>
          <a:bodyPr wrap="square">
            <a:spAutoFit/>
          </a:bodyPr>
          <a:lstStyle/>
          <a:p>
            <a:pPr marR="0" lvl="0">
              <a:spcBef>
                <a:spcPts val="495"/>
              </a:spcBef>
              <a:spcAft>
                <a:spcPts val="0"/>
              </a:spcAft>
              <a:buSzPct val="100000"/>
              <a:tabLst>
                <a:tab pos="744220" algn="l"/>
              </a:tabLst>
            </a:pPr>
            <a:r>
              <a:rPr lang="en-US" sz="2400" spc="-15" dirty="0">
                <a:latin typeface="Futura Lt BT" panose="020B0402020204020303"/>
                <a:ea typeface="Segoe UI Symbol" panose="020B0502040204020203" pitchFamily="34" charset="0"/>
                <a:cs typeface="Times New Roman" panose="02020603050405020304" pitchFamily="18" charset="0"/>
              </a:rPr>
              <a:t>Lawyers can work more effective, easier and simpler way without remember schedule and operation </a:t>
            </a:r>
            <a:r>
              <a:rPr lang="en-US" sz="2400" spc="-15">
                <a:latin typeface="Futura Lt BT" panose="020B0402020204020303"/>
                <a:ea typeface="Segoe UI Symbol" panose="020B0502040204020203" pitchFamily="34" charset="0"/>
                <a:cs typeface="Times New Roman" panose="02020603050405020304" pitchFamily="18" charset="0"/>
              </a:rPr>
              <a:t>event</a:t>
            </a:r>
            <a:r>
              <a:rPr lang="en-US" sz="2400" spc="-15" smtClean="0">
                <a:latin typeface="Futura Lt BT" panose="020B0402020204020303"/>
                <a:ea typeface="Segoe UI Symbol" panose="020B0502040204020203" pitchFamily="34" charset="0"/>
                <a:cs typeface="Times New Roman" panose="02020603050405020304" pitchFamily="18" charset="0"/>
              </a:rPr>
              <a:t>.</a:t>
            </a:r>
            <a:endParaRPr lang="en-US" sz="2400" dirty="0">
              <a:latin typeface="Futura Lt BT" panose="020B0402020204020303"/>
              <a:ea typeface="Segoe UI Symbol" panose="020B0502040204020203" pitchFamily="34" charset="0"/>
              <a:cs typeface="Times New Roman" panose="02020603050405020304" pitchFamily="18" charset="0"/>
            </a:endParaRPr>
          </a:p>
          <a:p>
            <a:pPr marR="0" lvl="0">
              <a:spcBef>
                <a:spcPts val="495"/>
              </a:spcBef>
              <a:spcAft>
                <a:spcPts val="0"/>
              </a:spcAft>
              <a:buSzPct val="100000"/>
              <a:tabLst>
                <a:tab pos="744220" algn="l"/>
              </a:tabLst>
            </a:pPr>
            <a:r>
              <a:rPr lang="en-US" sz="2400" dirty="0">
                <a:latin typeface="Futura Lt BT" panose="020B0402020204020303"/>
                <a:ea typeface="Segoe UI Symbol" panose="020B0502040204020203" pitchFamily="34" charset="0"/>
                <a:cs typeface="Times New Roman" panose="02020603050405020304" pitchFamily="18" charset="0"/>
              </a:rPr>
              <a:t>Law firm can manage all information like case, customer, staff service and office </a:t>
            </a:r>
            <a:r>
              <a:rPr lang="en-US" sz="2400">
                <a:latin typeface="Futura Lt BT" panose="020B0402020204020303"/>
                <a:ea typeface="Segoe UI Symbol" panose="020B0502040204020203" pitchFamily="34" charset="0"/>
                <a:cs typeface="Times New Roman" panose="02020603050405020304" pitchFamily="18" charset="0"/>
              </a:rPr>
              <a:t>easier</a:t>
            </a:r>
            <a:r>
              <a:rPr lang="en-US" sz="2400" smtClean="0">
                <a:latin typeface="Futura Lt BT" panose="020B0402020204020303"/>
                <a:ea typeface="Segoe UI Symbol" panose="020B0502040204020203" pitchFamily="34" charset="0"/>
                <a:cs typeface="Times New Roman" panose="02020603050405020304" pitchFamily="18" charset="0"/>
              </a:rPr>
              <a:t>.</a:t>
            </a:r>
            <a:endParaRPr lang="en-US" sz="2400" dirty="0">
              <a:latin typeface="Futura Lt BT" panose="020B0402020204020303"/>
              <a:ea typeface="Segoe UI Symbol" panose="020B0502040204020203" pitchFamily="34" charset="0"/>
              <a:cs typeface="Times New Roman" panose="02020603050405020304" pitchFamily="18" charset="0"/>
            </a:endParaRPr>
          </a:p>
          <a:p>
            <a:pPr marR="0" lvl="0">
              <a:spcBef>
                <a:spcPts val="495"/>
              </a:spcBef>
              <a:spcAft>
                <a:spcPts val="0"/>
              </a:spcAft>
              <a:buSzPct val="100000"/>
              <a:tabLst>
                <a:tab pos="744220" algn="l"/>
              </a:tabLst>
            </a:pPr>
            <a:r>
              <a:rPr lang="en-US" sz="2400" dirty="0">
                <a:latin typeface="Futura Lt BT" panose="020B0402020204020303"/>
                <a:ea typeface="Segoe UI Symbol" panose="020B0502040204020203" pitchFamily="34" charset="0"/>
                <a:cs typeface="Times New Roman" panose="02020603050405020304" pitchFamily="18" charset="0"/>
              </a:rPr>
              <a:t>Accounting easier with auto statistical in every year.</a:t>
            </a:r>
            <a:endParaRPr lang="en-US" sz="2400" dirty="0">
              <a:effectLst/>
              <a:latin typeface="Futura Lt BT" panose="020B0402020204020303"/>
              <a:ea typeface="Segoe UI Symbol" panose="020B0502040204020203" pitchFamily="34" charset="0"/>
              <a:cs typeface="Times New Roman" panose="02020603050405020304" pitchFamily="18" charset="0"/>
            </a:endParaRPr>
          </a:p>
        </p:txBody>
      </p:sp>
      <p:sp>
        <p:nvSpPr>
          <p:cNvPr id="8" name="TextBox 1"/>
          <p:cNvSpPr txBox="1">
            <a:spLocks noChangeArrowheads="1"/>
          </p:cNvSpPr>
          <p:nvPr/>
        </p:nvSpPr>
        <p:spPr bwMode="auto">
          <a:xfrm>
            <a:off x="1210131" y="312141"/>
            <a:ext cx="599818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lvl="0"/>
            <a:r>
              <a:rPr lang="en-US" sz="3200" dirty="0" smtClean="0">
                <a:ln w="0"/>
                <a:solidFill>
                  <a:schemeClr val="bg2">
                    <a:lumMod val="10000"/>
                  </a:schemeClr>
                </a:solidFill>
                <a:latin typeface="Futura Lt BT" panose="020B0402020204020303"/>
                <a:cs typeface="+mn-cs"/>
              </a:rPr>
              <a:t>PROJECT RESULT </a:t>
            </a:r>
            <a:r>
              <a:rPr lang="en-US" sz="3200" smtClean="0">
                <a:ln w="0"/>
                <a:solidFill>
                  <a:schemeClr val="bg2">
                    <a:lumMod val="10000"/>
                  </a:schemeClr>
                </a:solidFill>
                <a:latin typeface="Futura Lt BT" panose="020B0402020204020303"/>
                <a:cs typeface="+mn-cs"/>
              </a:rPr>
              <a:t>– </a:t>
            </a:r>
            <a:r>
              <a:rPr lang="en-US" sz="3200" smtClean="0">
                <a:solidFill>
                  <a:schemeClr val="bg2">
                    <a:lumMod val="10000"/>
                  </a:schemeClr>
                </a:solidFill>
                <a:latin typeface="Futura Lt BT" panose="020B0402020204020303"/>
              </a:rPr>
              <a:t>Project Result</a:t>
            </a:r>
            <a:endParaRPr lang="en-US" sz="3200" dirty="0">
              <a:solidFill>
                <a:schemeClr val="bg2">
                  <a:lumMod val="10000"/>
                </a:schemeClr>
              </a:solidFill>
              <a:latin typeface="Futura Lt BT" panose="020B0402020204020303"/>
            </a:endParaRPr>
          </a:p>
        </p:txBody>
      </p:sp>
      <p:cxnSp>
        <p:nvCxnSpPr>
          <p:cNvPr id="9" name="Straight Connector 8"/>
          <p:cNvCxnSpPr/>
          <p:nvPr/>
        </p:nvCxnSpPr>
        <p:spPr>
          <a:xfrm>
            <a:off x="645888" y="896916"/>
            <a:ext cx="6827048" cy="0"/>
          </a:xfrm>
          <a:prstGeom prst="line">
            <a:avLst/>
          </a:prstGeom>
          <a:ln w="3810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pic>
        <p:nvPicPr>
          <p:cNvPr id="10242" name="Picture 2" descr="I:\icon\6.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3164" y="361640"/>
            <a:ext cx="485775" cy="485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8945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2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Pentagon 51"/>
          <p:cNvSpPr/>
          <p:nvPr/>
        </p:nvSpPr>
        <p:spPr>
          <a:xfrm rot="10800000">
            <a:off x="2641598" y="1817123"/>
            <a:ext cx="7570105" cy="1329396"/>
          </a:xfrm>
          <a:prstGeom prst="homePlate">
            <a:avLst/>
          </a:prstGeom>
          <a:ln/>
        </p:spPr>
        <p:style>
          <a:lnRef idx="1">
            <a:schemeClr val="accent6"/>
          </a:lnRef>
          <a:fillRef idx="2">
            <a:schemeClr val="accent6"/>
          </a:fillRef>
          <a:effectRef idx="1">
            <a:schemeClr val="accent6"/>
          </a:effectRef>
          <a:fontRef idx="minor">
            <a:schemeClr val="dk1"/>
          </a:fontRef>
        </p:style>
      </p:sp>
      <p:pic>
        <p:nvPicPr>
          <p:cNvPr id="49" name="Picture 4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2141" y="2318038"/>
            <a:ext cx="407117" cy="407117"/>
          </a:xfrm>
          <a:prstGeom prst="rect">
            <a:avLst/>
          </a:prstGeom>
        </p:spPr>
      </p:pic>
      <p:pic>
        <p:nvPicPr>
          <p:cNvPr id="50" name="Picture 4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2142" y="3761355"/>
            <a:ext cx="407117" cy="407117"/>
          </a:xfrm>
          <a:prstGeom prst="rect">
            <a:avLst/>
          </a:prstGeom>
        </p:spPr>
      </p:pic>
      <p:pic>
        <p:nvPicPr>
          <p:cNvPr id="51" name="Picture 5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2141" y="5204672"/>
            <a:ext cx="407117" cy="407117"/>
          </a:xfrm>
          <a:prstGeom prst="rect">
            <a:avLst/>
          </a:prstGeom>
        </p:spPr>
      </p:pic>
      <p:sp>
        <p:nvSpPr>
          <p:cNvPr id="2" name="Rectangle 1"/>
          <p:cNvSpPr/>
          <p:nvPr/>
        </p:nvSpPr>
        <p:spPr>
          <a:xfrm>
            <a:off x="3388462" y="2013766"/>
            <a:ext cx="6823241" cy="1015663"/>
          </a:xfrm>
          <a:prstGeom prst="rect">
            <a:avLst/>
          </a:prstGeom>
        </p:spPr>
        <p:txBody>
          <a:bodyPr wrap="square">
            <a:spAutoFit/>
          </a:bodyPr>
          <a:lstStyle/>
          <a:p>
            <a:pPr lvl="0"/>
            <a:r>
              <a:rPr lang="en-US" sz="2000" dirty="0">
                <a:latin typeface="Futura Lt BT" panose="020B0402020204020303"/>
              </a:rPr>
              <a:t>We have more experiences of managing a software project: how to manage plan, time, and risk. These experiences help us a lot in our future work.</a:t>
            </a:r>
            <a:endParaRPr lang="en-US" sz="1400" dirty="0">
              <a:latin typeface="Futura Lt BT" panose="020B0402020204020303"/>
            </a:endParaRPr>
          </a:p>
        </p:txBody>
      </p:sp>
      <p:sp>
        <p:nvSpPr>
          <p:cNvPr id="58" name="Pentagon 57"/>
          <p:cNvSpPr/>
          <p:nvPr/>
        </p:nvSpPr>
        <p:spPr>
          <a:xfrm rot="10800000">
            <a:off x="2689846" y="3574809"/>
            <a:ext cx="7521858" cy="780210"/>
          </a:xfrm>
          <a:prstGeom prst="homePlate">
            <a:avLst/>
          </a:prstGeom>
          <a:ln/>
        </p:spPr>
        <p:style>
          <a:lnRef idx="1">
            <a:schemeClr val="accent6"/>
          </a:lnRef>
          <a:fillRef idx="2">
            <a:schemeClr val="accent6"/>
          </a:fillRef>
          <a:effectRef idx="1">
            <a:schemeClr val="accent6"/>
          </a:effectRef>
          <a:fontRef idx="minor">
            <a:schemeClr val="dk1"/>
          </a:fontRef>
        </p:style>
      </p:sp>
      <p:sp>
        <p:nvSpPr>
          <p:cNvPr id="63" name="Pentagon 62"/>
          <p:cNvSpPr/>
          <p:nvPr/>
        </p:nvSpPr>
        <p:spPr>
          <a:xfrm rot="10800000">
            <a:off x="2641599" y="4900398"/>
            <a:ext cx="7570104" cy="1035179"/>
          </a:xfrm>
          <a:prstGeom prst="homePlate">
            <a:avLst/>
          </a:prstGeom>
          <a:ln/>
        </p:spPr>
        <p:style>
          <a:lnRef idx="1">
            <a:schemeClr val="accent6"/>
          </a:lnRef>
          <a:fillRef idx="2">
            <a:schemeClr val="accent6"/>
          </a:fillRef>
          <a:effectRef idx="1">
            <a:schemeClr val="accent6"/>
          </a:effectRef>
          <a:fontRef idx="minor">
            <a:schemeClr val="dk1"/>
          </a:fontRef>
        </p:style>
      </p:sp>
      <p:sp>
        <p:nvSpPr>
          <p:cNvPr id="3" name="Rectangle 2"/>
          <p:cNvSpPr/>
          <p:nvPr/>
        </p:nvSpPr>
        <p:spPr>
          <a:xfrm>
            <a:off x="3456331" y="3641748"/>
            <a:ext cx="6260867" cy="707886"/>
          </a:xfrm>
          <a:prstGeom prst="rect">
            <a:avLst/>
          </a:prstGeom>
        </p:spPr>
        <p:txBody>
          <a:bodyPr wrap="square">
            <a:spAutoFit/>
          </a:bodyPr>
          <a:lstStyle/>
          <a:p>
            <a:pPr lvl="0"/>
            <a:r>
              <a:rPr lang="en-US" sz="2000" dirty="0">
                <a:latin typeface="Futura Lt BT" panose="020B0402020204020303"/>
              </a:rPr>
              <a:t>Know how to communicate with other team members and how to do teamwork efficiently</a:t>
            </a:r>
            <a:endParaRPr lang="en-US" sz="1400" dirty="0">
              <a:latin typeface="Futura Lt BT" panose="020B0402020204020303"/>
            </a:endParaRPr>
          </a:p>
        </p:txBody>
      </p:sp>
      <p:sp>
        <p:nvSpPr>
          <p:cNvPr id="4" name="Rectangle 3"/>
          <p:cNvSpPr/>
          <p:nvPr/>
        </p:nvSpPr>
        <p:spPr>
          <a:xfrm>
            <a:off x="3456334" y="5039325"/>
            <a:ext cx="6396602" cy="707886"/>
          </a:xfrm>
          <a:prstGeom prst="rect">
            <a:avLst/>
          </a:prstGeom>
        </p:spPr>
        <p:txBody>
          <a:bodyPr wrap="square">
            <a:spAutoFit/>
          </a:bodyPr>
          <a:lstStyle/>
          <a:p>
            <a:pPr lvl="0"/>
            <a:r>
              <a:rPr lang="en-US" sz="2000" dirty="0">
                <a:latin typeface="Futura Lt BT" panose="020B0402020204020303"/>
              </a:rPr>
              <a:t>If this application is developed, we will get a good mark in Capstone Project. It makes our grade better.</a:t>
            </a:r>
            <a:endParaRPr lang="en-US" sz="1400" dirty="0">
              <a:latin typeface="Futura Lt BT" panose="020B0402020204020303"/>
            </a:endParaRPr>
          </a:p>
        </p:txBody>
      </p:sp>
      <p:sp>
        <p:nvSpPr>
          <p:cNvPr id="14" name="TextBox 1"/>
          <p:cNvSpPr txBox="1">
            <a:spLocks noChangeArrowheads="1"/>
          </p:cNvSpPr>
          <p:nvPr/>
        </p:nvSpPr>
        <p:spPr bwMode="auto">
          <a:xfrm>
            <a:off x="1210131" y="312141"/>
            <a:ext cx="599818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lvl="0"/>
            <a:r>
              <a:rPr lang="en-US" sz="3200" dirty="0" smtClean="0">
                <a:ln w="0"/>
                <a:solidFill>
                  <a:schemeClr val="bg2">
                    <a:lumMod val="10000"/>
                  </a:schemeClr>
                </a:solidFill>
                <a:latin typeface="Futura Lt BT" panose="020B0402020204020303"/>
                <a:cs typeface="+mn-cs"/>
              </a:rPr>
              <a:t>PROJECT </a:t>
            </a:r>
            <a:r>
              <a:rPr lang="en-US" sz="3200" dirty="0">
                <a:ln w="0"/>
                <a:solidFill>
                  <a:schemeClr val="bg2">
                    <a:lumMod val="10000"/>
                  </a:schemeClr>
                </a:solidFill>
                <a:latin typeface="Futura Lt BT" panose="020B0402020204020303"/>
              </a:rPr>
              <a:t>RESULT </a:t>
            </a:r>
            <a:r>
              <a:rPr lang="en-US" sz="3200" smtClean="0">
                <a:ln w="0"/>
                <a:solidFill>
                  <a:schemeClr val="bg2">
                    <a:lumMod val="10000"/>
                  </a:schemeClr>
                </a:solidFill>
                <a:latin typeface="Futura Lt BT" panose="020B0402020204020303"/>
                <a:cs typeface="+mn-cs"/>
              </a:rPr>
              <a:t>– </a:t>
            </a:r>
            <a:r>
              <a:rPr lang="en-US" sz="3200" smtClean="0">
                <a:solidFill>
                  <a:schemeClr val="bg2">
                    <a:lumMod val="10000"/>
                  </a:schemeClr>
                </a:solidFill>
                <a:latin typeface="Futura Lt BT" panose="020B0402020204020303"/>
              </a:rPr>
              <a:t>Project Result</a:t>
            </a:r>
            <a:endParaRPr lang="en-US" sz="3200" dirty="0">
              <a:solidFill>
                <a:schemeClr val="bg2">
                  <a:lumMod val="10000"/>
                </a:schemeClr>
              </a:solidFill>
              <a:latin typeface="Futura Lt BT" panose="020B0402020204020303"/>
            </a:endParaRPr>
          </a:p>
        </p:txBody>
      </p:sp>
      <p:cxnSp>
        <p:nvCxnSpPr>
          <p:cNvPr id="15" name="Straight Connector 14"/>
          <p:cNvCxnSpPr/>
          <p:nvPr/>
        </p:nvCxnSpPr>
        <p:spPr>
          <a:xfrm>
            <a:off x="645888" y="896916"/>
            <a:ext cx="6827048" cy="0"/>
          </a:xfrm>
          <a:prstGeom prst="line">
            <a:avLst/>
          </a:prstGeom>
          <a:ln w="3810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pic>
        <p:nvPicPr>
          <p:cNvPr id="16" name="Picture 2" descr="I:\icon\6.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3164" y="361640"/>
            <a:ext cx="485775" cy="485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6531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14"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1769220055"/>
              </p:ext>
            </p:extLst>
          </p:nvPr>
        </p:nvGraphicFramePr>
        <p:xfrm>
          <a:off x="1164888" y="1288774"/>
          <a:ext cx="8915400" cy="5279637"/>
        </p:xfrm>
        <a:graphic>
          <a:graphicData uri="http://schemas.openxmlformats.org/drawingml/2006/table">
            <a:tbl>
              <a:tblPr firstRow="1" firstCol="1" bandRow="1">
                <a:tableStyleId>{93296810-A885-4BE3-A3E7-6D5BEEA58F35}</a:tableStyleId>
              </a:tblPr>
              <a:tblGrid>
                <a:gridCol w="2514600"/>
                <a:gridCol w="3614737"/>
                <a:gridCol w="2786063"/>
              </a:tblGrid>
              <a:tr h="678816">
                <a:tc>
                  <a:txBody>
                    <a:bodyPr/>
                    <a:lstStyle/>
                    <a:p>
                      <a:pPr marL="0" marR="0" indent="0" algn="l" defTabSz="914400" rtl="0" eaLnBrk="1" fontAlgn="auto" latinLnBrk="0" hangingPunct="1">
                        <a:lnSpc>
                          <a:spcPct val="115000"/>
                        </a:lnSpc>
                        <a:spcBef>
                          <a:spcPts val="960"/>
                        </a:spcBef>
                        <a:spcAft>
                          <a:spcPts val="1000"/>
                        </a:spcAft>
                        <a:buClrTx/>
                        <a:buSzTx/>
                        <a:buFontTx/>
                        <a:buNone/>
                        <a:tabLst/>
                        <a:defRPr/>
                      </a:pPr>
                      <a:r>
                        <a:rPr lang="en-US" sz="1800" smtClean="0">
                          <a:effectLst/>
                          <a:latin typeface="Futura Lt BT" panose="020B0402020204020303"/>
                        </a:rPr>
                        <a:t>Main objectives</a:t>
                      </a:r>
                    </a:p>
                    <a:p>
                      <a:pPr marL="0" marR="0" algn="l">
                        <a:lnSpc>
                          <a:spcPct val="115000"/>
                        </a:lnSpc>
                        <a:spcBef>
                          <a:spcPts val="960"/>
                        </a:spcBef>
                        <a:spcAft>
                          <a:spcPts val="1000"/>
                        </a:spcAft>
                      </a:pPr>
                      <a:endParaRPr lang="vi-VN" sz="1800" dirty="0">
                        <a:solidFill>
                          <a:schemeClr val="bg2">
                            <a:lumMod val="10000"/>
                          </a:schemeClr>
                        </a:solidFill>
                        <a:effectLst/>
                        <a:latin typeface="Futura Lt BT" panose="020B0402020204020303"/>
                        <a:ea typeface="Times New Roman" panose="02020603050405020304" pitchFamily="18" charset="0"/>
                        <a:cs typeface="Times New Roman" panose="02020603050405020304" pitchFamily="18" charset="0"/>
                      </a:endParaRPr>
                    </a:p>
                  </a:txBody>
                  <a:tcPr marL="68579" marR="68579" marT="0" marB="0" anchor="ctr"/>
                </a:tc>
                <a:tc gridSpan="2">
                  <a:txBody>
                    <a:bodyPr/>
                    <a:lstStyle/>
                    <a:p>
                      <a:pPr marL="0" marR="0" indent="0" algn="l" defTabSz="914400" rtl="0" eaLnBrk="1" fontAlgn="auto" latinLnBrk="0" hangingPunct="1">
                        <a:lnSpc>
                          <a:spcPct val="115000"/>
                        </a:lnSpc>
                        <a:spcBef>
                          <a:spcPts val="960"/>
                        </a:spcBef>
                        <a:spcAft>
                          <a:spcPts val="1000"/>
                        </a:spcAft>
                        <a:buClrTx/>
                        <a:buSzTx/>
                        <a:buFontTx/>
                        <a:buNone/>
                        <a:tabLst/>
                        <a:defRPr/>
                      </a:pPr>
                      <a:r>
                        <a:rPr lang="vi-VN" sz="1800" b="1" kern="1200" smtClean="0">
                          <a:solidFill>
                            <a:schemeClr val="tx1"/>
                          </a:solidFill>
                          <a:effectLst/>
                          <a:latin typeface="Futura Lt BT" panose="020B0402020204020303"/>
                          <a:ea typeface="+mn-ea"/>
                          <a:cs typeface="+mn-cs"/>
                        </a:rPr>
                        <a:t>Develop a website that helps users can manage all information like case, customer, staff, service and office easier.</a:t>
                      </a:r>
                      <a:endParaRPr lang="vi-VN" sz="1800" b="0" dirty="0" smtClean="0">
                        <a:solidFill>
                          <a:schemeClr val="tx1"/>
                        </a:solidFill>
                        <a:effectLst/>
                        <a:latin typeface="Futura Lt BT" panose="020B0402020204020303"/>
                        <a:ea typeface="Times New Roman" panose="02020603050405020304" pitchFamily="18" charset="0"/>
                        <a:cs typeface="Times New Roman" panose="02020603050405020304" pitchFamily="18" charset="0"/>
                      </a:endParaRPr>
                    </a:p>
                  </a:txBody>
                  <a:tcPr marL="68579" marR="68579" marT="0" marB="0" anchor="ctr">
                    <a:solidFill>
                      <a:srgbClr val="E6F2DE"/>
                    </a:solidFill>
                  </a:tcPr>
                </a:tc>
                <a:tc hMerge="1">
                  <a:txBody>
                    <a:bodyPr/>
                    <a:lstStyle/>
                    <a:p>
                      <a:endParaRPr lang="en-US"/>
                    </a:p>
                  </a:txBody>
                  <a:tcPr/>
                </a:tc>
              </a:tr>
              <a:tr h="678816">
                <a:tc>
                  <a:txBody>
                    <a:bodyPr/>
                    <a:lstStyle/>
                    <a:p>
                      <a:pPr marL="0" marR="0" algn="l">
                        <a:lnSpc>
                          <a:spcPct val="115000"/>
                        </a:lnSpc>
                        <a:spcBef>
                          <a:spcPts val="960"/>
                        </a:spcBef>
                        <a:spcAft>
                          <a:spcPts val="1000"/>
                        </a:spcAft>
                      </a:pPr>
                      <a:r>
                        <a:rPr lang="en-US" sz="1800" dirty="0">
                          <a:effectLst/>
                          <a:latin typeface="Futura Lt BT" panose="020B0402020204020303"/>
                        </a:rPr>
                        <a:t>Purpose</a:t>
                      </a:r>
                      <a:endParaRPr lang="vi-VN" sz="1800" dirty="0">
                        <a:solidFill>
                          <a:schemeClr val="bg2">
                            <a:lumMod val="10000"/>
                          </a:schemeClr>
                        </a:solidFill>
                        <a:effectLst/>
                        <a:latin typeface="Futura Lt BT" panose="020B0402020204020303"/>
                        <a:ea typeface="Times New Roman" panose="02020603050405020304" pitchFamily="18" charset="0"/>
                        <a:cs typeface="Times New Roman" panose="02020603050405020304" pitchFamily="18" charset="0"/>
                      </a:endParaRPr>
                    </a:p>
                  </a:txBody>
                  <a:tcPr marL="68579" marR="68579" marT="0" marB="0" anchor="ctr"/>
                </a:tc>
                <a:tc gridSpan="2">
                  <a:txBody>
                    <a:bodyPr/>
                    <a:lstStyle/>
                    <a:p>
                      <a:pPr marL="0" marR="0" algn="l">
                        <a:lnSpc>
                          <a:spcPct val="115000"/>
                        </a:lnSpc>
                        <a:spcBef>
                          <a:spcPts val="960"/>
                        </a:spcBef>
                        <a:spcAft>
                          <a:spcPts val="1000"/>
                        </a:spcAft>
                      </a:pPr>
                      <a:r>
                        <a:rPr lang="vi-VN" sz="1800" b="1" kern="1200" smtClean="0">
                          <a:solidFill>
                            <a:schemeClr val="tx1"/>
                          </a:solidFill>
                          <a:effectLst/>
                          <a:latin typeface="Futura Lt BT" panose="020B0402020204020303"/>
                          <a:ea typeface="+mn-ea"/>
                          <a:cs typeface="+mn-cs"/>
                        </a:rPr>
                        <a:t>Lawyers can work more effective, easier and simpler</a:t>
                      </a:r>
                      <a:endParaRPr lang="vi-VN" sz="1800" b="1" dirty="0">
                        <a:solidFill>
                          <a:schemeClr val="tx1"/>
                        </a:solidFill>
                        <a:effectLst/>
                        <a:latin typeface="Futura Lt BT" panose="020B0402020204020303"/>
                        <a:ea typeface="Times New Roman" panose="02020603050405020304" pitchFamily="18" charset="0"/>
                        <a:cs typeface="Times New Roman" panose="02020603050405020304" pitchFamily="18" charset="0"/>
                      </a:endParaRPr>
                    </a:p>
                  </a:txBody>
                  <a:tcPr marL="68579" marR="68579" marT="0" marB="0" anchor="ctr"/>
                </a:tc>
                <a:tc hMerge="1">
                  <a:txBody>
                    <a:bodyPr/>
                    <a:lstStyle/>
                    <a:p>
                      <a:endParaRPr lang="vi-VN"/>
                    </a:p>
                  </a:txBody>
                  <a:tcPr/>
                </a:tc>
              </a:tr>
              <a:tr h="440707">
                <a:tc>
                  <a:txBody>
                    <a:bodyPr/>
                    <a:lstStyle/>
                    <a:p>
                      <a:pPr marL="0" marR="0" algn="l">
                        <a:lnSpc>
                          <a:spcPct val="115000"/>
                        </a:lnSpc>
                        <a:spcBef>
                          <a:spcPts val="960"/>
                        </a:spcBef>
                        <a:spcAft>
                          <a:spcPts val="1000"/>
                        </a:spcAft>
                      </a:pPr>
                      <a:r>
                        <a:rPr lang="en-US" sz="1800" dirty="0">
                          <a:effectLst/>
                          <a:latin typeface="Futura Lt BT" panose="020B0402020204020303"/>
                        </a:rPr>
                        <a:t>Items</a:t>
                      </a:r>
                      <a:endParaRPr lang="vi-VN" sz="1800" dirty="0">
                        <a:solidFill>
                          <a:schemeClr val="bg2">
                            <a:lumMod val="10000"/>
                          </a:schemeClr>
                        </a:solidFill>
                        <a:effectLst/>
                        <a:latin typeface="Futura Lt BT" panose="020B0402020204020303"/>
                        <a:ea typeface="Times New Roman" panose="02020603050405020304" pitchFamily="18" charset="0"/>
                        <a:cs typeface="Times New Roman" panose="02020603050405020304" pitchFamily="18" charset="0"/>
                      </a:endParaRPr>
                    </a:p>
                  </a:txBody>
                  <a:tcPr marL="68579" marR="68579" marT="0" marB="0" anchor="ctr"/>
                </a:tc>
                <a:tc>
                  <a:txBody>
                    <a:bodyPr/>
                    <a:lstStyle/>
                    <a:p>
                      <a:pPr marL="0" marR="0" algn="l">
                        <a:lnSpc>
                          <a:spcPct val="115000"/>
                        </a:lnSpc>
                        <a:spcBef>
                          <a:spcPts val="960"/>
                        </a:spcBef>
                        <a:spcAft>
                          <a:spcPts val="1000"/>
                        </a:spcAft>
                      </a:pPr>
                      <a:r>
                        <a:rPr lang="en-US" sz="1800" dirty="0">
                          <a:effectLst/>
                          <a:latin typeface="Futura Lt BT" panose="020B0402020204020303"/>
                        </a:rPr>
                        <a:t>Plan</a:t>
                      </a:r>
                      <a:endParaRPr lang="vi-VN" sz="1800" b="1" dirty="0">
                        <a:solidFill>
                          <a:schemeClr val="tx1"/>
                        </a:solidFill>
                        <a:effectLst/>
                        <a:latin typeface="Futura Lt BT" panose="020B0402020204020303"/>
                        <a:ea typeface="Times New Roman" panose="02020603050405020304" pitchFamily="18" charset="0"/>
                        <a:cs typeface="Times New Roman" panose="02020603050405020304" pitchFamily="18" charset="0"/>
                      </a:endParaRPr>
                    </a:p>
                  </a:txBody>
                  <a:tcPr marL="68579" marR="68579" marT="0" marB="0" anchor="ctr"/>
                </a:tc>
                <a:tc>
                  <a:txBody>
                    <a:bodyPr/>
                    <a:lstStyle/>
                    <a:p>
                      <a:pPr marL="0" marR="0" algn="l">
                        <a:lnSpc>
                          <a:spcPct val="115000"/>
                        </a:lnSpc>
                        <a:spcBef>
                          <a:spcPts val="960"/>
                        </a:spcBef>
                        <a:spcAft>
                          <a:spcPts val="1000"/>
                        </a:spcAft>
                      </a:pPr>
                      <a:r>
                        <a:rPr lang="en-US" sz="1800" dirty="0">
                          <a:effectLst/>
                          <a:latin typeface="Futura Lt BT" panose="020B0402020204020303"/>
                        </a:rPr>
                        <a:t>Actual</a:t>
                      </a:r>
                      <a:endParaRPr lang="vi-VN" sz="1800" b="1" dirty="0">
                        <a:solidFill>
                          <a:schemeClr val="tx1"/>
                        </a:solidFill>
                        <a:effectLst/>
                        <a:latin typeface="Futura Lt BT" panose="020B0402020204020303"/>
                        <a:ea typeface="Times New Roman" panose="02020603050405020304" pitchFamily="18" charset="0"/>
                        <a:cs typeface="Times New Roman" panose="02020603050405020304" pitchFamily="18" charset="0"/>
                      </a:endParaRPr>
                    </a:p>
                  </a:txBody>
                  <a:tcPr marL="68579" marR="68579" marT="0" marB="0" anchor="ctr"/>
                </a:tc>
              </a:tr>
              <a:tr h="440707">
                <a:tc>
                  <a:txBody>
                    <a:bodyPr/>
                    <a:lstStyle/>
                    <a:p>
                      <a:pPr marL="0" marR="0" algn="l">
                        <a:lnSpc>
                          <a:spcPct val="115000"/>
                        </a:lnSpc>
                        <a:spcBef>
                          <a:spcPts val="960"/>
                        </a:spcBef>
                        <a:spcAft>
                          <a:spcPts val="1000"/>
                        </a:spcAft>
                      </a:pPr>
                      <a:r>
                        <a:rPr lang="en-US" sz="1800" dirty="0">
                          <a:effectLst/>
                          <a:latin typeface="Futura Lt BT" panose="020B0402020204020303"/>
                        </a:rPr>
                        <a:t>Releases </a:t>
                      </a:r>
                      <a:r>
                        <a:rPr lang="en-US" sz="1800" dirty="0" smtClean="0">
                          <a:effectLst/>
                          <a:latin typeface="Futura Lt BT" panose="020B0402020204020303"/>
                        </a:rPr>
                        <a:t>date</a:t>
                      </a:r>
                      <a:endParaRPr lang="vi-VN" sz="1800" dirty="0">
                        <a:solidFill>
                          <a:schemeClr val="bg2">
                            <a:lumMod val="10000"/>
                          </a:schemeClr>
                        </a:solidFill>
                        <a:effectLst/>
                        <a:latin typeface="Futura Lt BT" panose="020B0402020204020303"/>
                        <a:ea typeface="Times New Roman" panose="02020603050405020304" pitchFamily="18" charset="0"/>
                        <a:cs typeface="Times New Roman" panose="02020603050405020304" pitchFamily="18" charset="0"/>
                      </a:endParaRPr>
                    </a:p>
                  </a:txBody>
                  <a:tcPr marL="68579" marR="68579" marT="0" marB="0" anchor="ctr"/>
                </a:tc>
                <a:tc>
                  <a:txBody>
                    <a:bodyPr/>
                    <a:lstStyle/>
                    <a:p>
                      <a:pPr marL="0" marR="0" algn="l">
                        <a:lnSpc>
                          <a:spcPct val="115000"/>
                        </a:lnSpc>
                        <a:spcBef>
                          <a:spcPts val="960"/>
                        </a:spcBef>
                        <a:spcAft>
                          <a:spcPts val="1000"/>
                        </a:spcAft>
                      </a:pPr>
                      <a:r>
                        <a:rPr lang="vi-VN" sz="1800" kern="1200" smtClean="0">
                          <a:solidFill>
                            <a:schemeClr val="dk1"/>
                          </a:solidFill>
                          <a:effectLst/>
                          <a:latin typeface="Futura Lt BT" panose="020B0402020204020303"/>
                          <a:ea typeface="+mn-ea"/>
                          <a:cs typeface="+mn-cs"/>
                        </a:rPr>
                        <a:t>25/12/2013</a:t>
                      </a:r>
                      <a:endParaRPr lang="vi-VN" sz="1800" dirty="0">
                        <a:effectLst/>
                        <a:latin typeface="Futura Lt BT" panose="020B0402020204020303"/>
                        <a:ea typeface="Times New Roman" panose="02020603050405020304" pitchFamily="18" charset="0"/>
                        <a:cs typeface="Times New Roman" panose="02020603050405020304" pitchFamily="18" charset="0"/>
                      </a:endParaRPr>
                    </a:p>
                  </a:txBody>
                  <a:tcPr marL="68579" marR="68579" marT="0" marB="0" anchor="ctr"/>
                </a:tc>
                <a:tc>
                  <a:txBody>
                    <a:bodyPr/>
                    <a:lstStyle/>
                    <a:p>
                      <a:pPr marL="0" marR="0" algn="l">
                        <a:lnSpc>
                          <a:spcPct val="115000"/>
                        </a:lnSpc>
                        <a:spcBef>
                          <a:spcPts val="960"/>
                        </a:spcBef>
                        <a:spcAft>
                          <a:spcPts val="1000"/>
                        </a:spcAft>
                      </a:pPr>
                      <a:r>
                        <a:rPr lang="vi-VN" sz="1800" kern="1200" smtClean="0">
                          <a:solidFill>
                            <a:schemeClr val="dk1"/>
                          </a:solidFill>
                          <a:effectLst/>
                          <a:latin typeface="Futura Lt BT" panose="020B0402020204020303"/>
                          <a:ea typeface="+mn-ea"/>
                          <a:cs typeface="+mn-cs"/>
                        </a:rPr>
                        <a:t>27/12/2013</a:t>
                      </a:r>
                      <a:endParaRPr lang="vi-VN" sz="1800">
                        <a:effectLst/>
                        <a:latin typeface="Futura Lt BT" panose="020B0402020204020303"/>
                        <a:ea typeface="Times New Roman" panose="02020603050405020304" pitchFamily="18" charset="0"/>
                        <a:cs typeface="Times New Roman" panose="02020603050405020304" pitchFamily="18" charset="0"/>
                      </a:endParaRPr>
                    </a:p>
                  </a:txBody>
                  <a:tcPr marL="68579" marR="68579" marT="0" marB="0" anchor="ctr"/>
                </a:tc>
              </a:tr>
              <a:tr h="440707">
                <a:tc>
                  <a:txBody>
                    <a:bodyPr/>
                    <a:lstStyle/>
                    <a:p>
                      <a:pPr marL="0" marR="0" algn="l">
                        <a:lnSpc>
                          <a:spcPct val="115000"/>
                        </a:lnSpc>
                        <a:spcBef>
                          <a:spcPts val="960"/>
                        </a:spcBef>
                        <a:spcAft>
                          <a:spcPts val="1000"/>
                        </a:spcAft>
                      </a:pPr>
                      <a:r>
                        <a:rPr lang="en-US" sz="1800" dirty="0">
                          <a:effectLst/>
                          <a:latin typeface="Futura Lt BT" panose="020B0402020204020303"/>
                        </a:rPr>
                        <a:t>Releases version</a:t>
                      </a:r>
                      <a:endParaRPr lang="vi-VN" sz="1800" dirty="0">
                        <a:solidFill>
                          <a:schemeClr val="bg2">
                            <a:lumMod val="10000"/>
                          </a:schemeClr>
                        </a:solidFill>
                        <a:effectLst/>
                        <a:latin typeface="Futura Lt BT" panose="020B0402020204020303"/>
                        <a:ea typeface="Times New Roman" panose="02020603050405020304" pitchFamily="18" charset="0"/>
                        <a:cs typeface="Times New Roman" panose="02020603050405020304" pitchFamily="18" charset="0"/>
                      </a:endParaRPr>
                    </a:p>
                  </a:txBody>
                  <a:tcPr marL="68579" marR="68579" marT="0" marB="0" anchor="ctr"/>
                </a:tc>
                <a:tc>
                  <a:txBody>
                    <a:bodyPr/>
                    <a:lstStyle/>
                    <a:p>
                      <a:pPr marL="0" marR="0" algn="l">
                        <a:lnSpc>
                          <a:spcPct val="115000"/>
                        </a:lnSpc>
                        <a:spcBef>
                          <a:spcPts val="960"/>
                        </a:spcBef>
                        <a:spcAft>
                          <a:spcPts val="1000"/>
                        </a:spcAft>
                      </a:pPr>
                      <a:r>
                        <a:rPr lang="en-US" sz="1800" dirty="0">
                          <a:effectLst/>
                          <a:latin typeface="Futura Lt BT" panose="020B0402020204020303"/>
                        </a:rPr>
                        <a:t>1.0</a:t>
                      </a:r>
                      <a:endParaRPr lang="vi-VN" sz="1800" dirty="0">
                        <a:effectLst/>
                        <a:latin typeface="Futura Lt BT" panose="020B0402020204020303"/>
                        <a:ea typeface="Times New Roman" panose="02020603050405020304" pitchFamily="18" charset="0"/>
                        <a:cs typeface="Times New Roman" panose="02020603050405020304" pitchFamily="18" charset="0"/>
                      </a:endParaRPr>
                    </a:p>
                  </a:txBody>
                  <a:tcPr marL="68579" marR="68579" marT="0" marB="0" anchor="ctr"/>
                </a:tc>
                <a:tc>
                  <a:txBody>
                    <a:bodyPr/>
                    <a:lstStyle/>
                    <a:p>
                      <a:pPr marL="0" marR="0" algn="l">
                        <a:lnSpc>
                          <a:spcPct val="115000"/>
                        </a:lnSpc>
                        <a:spcBef>
                          <a:spcPts val="960"/>
                        </a:spcBef>
                        <a:spcAft>
                          <a:spcPts val="1000"/>
                        </a:spcAft>
                      </a:pPr>
                      <a:r>
                        <a:rPr lang="en-US" sz="1800">
                          <a:effectLst/>
                          <a:latin typeface="Futura Lt BT" panose="020B0402020204020303"/>
                        </a:rPr>
                        <a:t>1.0</a:t>
                      </a:r>
                      <a:endParaRPr lang="vi-VN" sz="1800">
                        <a:effectLst/>
                        <a:latin typeface="Futura Lt BT" panose="020B0402020204020303"/>
                        <a:ea typeface="Times New Roman" panose="02020603050405020304" pitchFamily="18" charset="0"/>
                        <a:cs typeface="Times New Roman" panose="02020603050405020304" pitchFamily="18" charset="0"/>
                      </a:endParaRPr>
                    </a:p>
                  </a:txBody>
                  <a:tcPr marL="68579" marR="68579" marT="0" marB="0" anchor="ctr"/>
                </a:tc>
              </a:tr>
              <a:tr h="440707">
                <a:tc>
                  <a:txBody>
                    <a:bodyPr/>
                    <a:lstStyle/>
                    <a:p>
                      <a:pPr marL="0" marR="0" algn="l">
                        <a:lnSpc>
                          <a:spcPct val="115000"/>
                        </a:lnSpc>
                        <a:spcBef>
                          <a:spcPts val="960"/>
                        </a:spcBef>
                        <a:spcAft>
                          <a:spcPts val="1000"/>
                        </a:spcAft>
                      </a:pPr>
                      <a:r>
                        <a:rPr lang="en-US" sz="1800" dirty="0">
                          <a:effectLst/>
                          <a:latin typeface="Futura Lt BT" panose="020B0402020204020303"/>
                        </a:rPr>
                        <a:t>Days </a:t>
                      </a:r>
                      <a:endParaRPr lang="vi-VN" sz="1800" dirty="0">
                        <a:solidFill>
                          <a:schemeClr val="bg2">
                            <a:lumMod val="10000"/>
                          </a:schemeClr>
                        </a:solidFill>
                        <a:effectLst/>
                        <a:latin typeface="Futura Lt BT" panose="020B0402020204020303"/>
                        <a:ea typeface="Times New Roman" panose="02020603050405020304" pitchFamily="18" charset="0"/>
                        <a:cs typeface="Times New Roman" panose="02020603050405020304" pitchFamily="18" charset="0"/>
                      </a:endParaRPr>
                    </a:p>
                  </a:txBody>
                  <a:tcPr marL="68579" marR="68579" marT="0" marB="0" anchor="ctr"/>
                </a:tc>
                <a:tc>
                  <a:txBody>
                    <a:bodyPr/>
                    <a:lstStyle/>
                    <a:p>
                      <a:pPr marL="0" marR="0" algn="l">
                        <a:lnSpc>
                          <a:spcPct val="115000"/>
                        </a:lnSpc>
                        <a:spcBef>
                          <a:spcPts val="960"/>
                        </a:spcBef>
                        <a:spcAft>
                          <a:spcPts val="1000"/>
                        </a:spcAft>
                      </a:pPr>
                      <a:r>
                        <a:rPr lang="en-US" sz="1800" smtClean="0">
                          <a:effectLst/>
                          <a:latin typeface="Futura Lt BT" panose="020B0402020204020303"/>
                        </a:rPr>
                        <a:t>78</a:t>
                      </a:r>
                      <a:endParaRPr lang="vi-VN" sz="1800" dirty="0">
                        <a:effectLst/>
                        <a:latin typeface="Futura Lt BT" panose="020B0402020204020303"/>
                        <a:ea typeface="Times New Roman" panose="02020603050405020304" pitchFamily="18" charset="0"/>
                        <a:cs typeface="Times New Roman" panose="02020603050405020304" pitchFamily="18" charset="0"/>
                      </a:endParaRPr>
                    </a:p>
                  </a:txBody>
                  <a:tcPr marL="68579" marR="68579" marT="0" marB="0" anchor="ctr"/>
                </a:tc>
                <a:tc>
                  <a:txBody>
                    <a:bodyPr/>
                    <a:lstStyle/>
                    <a:p>
                      <a:pPr marL="0" marR="0" algn="l">
                        <a:lnSpc>
                          <a:spcPct val="115000"/>
                        </a:lnSpc>
                        <a:spcBef>
                          <a:spcPts val="960"/>
                        </a:spcBef>
                        <a:spcAft>
                          <a:spcPts val="1000"/>
                        </a:spcAft>
                      </a:pPr>
                      <a:r>
                        <a:rPr lang="en-US" sz="1800" smtClean="0">
                          <a:effectLst/>
                          <a:latin typeface="Futura Lt BT" panose="020B0402020204020303"/>
                        </a:rPr>
                        <a:t>80</a:t>
                      </a:r>
                      <a:endParaRPr lang="vi-VN" sz="1800" dirty="0">
                        <a:effectLst/>
                        <a:latin typeface="Futura Lt BT" panose="020B0402020204020303"/>
                        <a:ea typeface="Times New Roman" panose="02020603050405020304" pitchFamily="18" charset="0"/>
                        <a:cs typeface="Times New Roman" panose="02020603050405020304" pitchFamily="18" charset="0"/>
                      </a:endParaRPr>
                    </a:p>
                  </a:txBody>
                  <a:tcPr marL="68579" marR="68579" marT="0" marB="0" anchor="ctr"/>
                </a:tc>
              </a:tr>
              <a:tr h="440707">
                <a:tc>
                  <a:txBody>
                    <a:bodyPr/>
                    <a:lstStyle/>
                    <a:p>
                      <a:pPr marL="0" marR="0" algn="l">
                        <a:lnSpc>
                          <a:spcPct val="115000"/>
                        </a:lnSpc>
                        <a:spcBef>
                          <a:spcPts val="960"/>
                        </a:spcBef>
                        <a:spcAft>
                          <a:spcPts val="1000"/>
                        </a:spcAft>
                      </a:pPr>
                      <a:r>
                        <a:rPr lang="en-US" sz="1800" dirty="0">
                          <a:effectLst/>
                          <a:latin typeface="Futura Lt BT" panose="020B0402020204020303"/>
                        </a:rPr>
                        <a:t>Test </a:t>
                      </a:r>
                      <a:r>
                        <a:rPr lang="en-US" sz="1800" dirty="0" smtClean="0">
                          <a:effectLst/>
                          <a:latin typeface="Futura Lt BT" panose="020B0402020204020303"/>
                        </a:rPr>
                        <a:t>cases + checklists</a:t>
                      </a:r>
                      <a:endParaRPr lang="vi-VN" sz="1800" dirty="0">
                        <a:solidFill>
                          <a:schemeClr val="bg2">
                            <a:lumMod val="10000"/>
                          </a:schemeClr>
                        </a:solidFill>
                        <a:effectLst/>
                        <a:latin typeface="Futura Lt BT" panose="020B0402020204020303"/>
                        <a:ea typeface="Times New Roman" panose="02020603050405020304" pitchFamily="18" charset="0"/>
                        <a:cs typeface="Times New Roman" panose="02020603050405020304" pitchFamily="18" charset="0"/>
                      </a:endParaRPr>
                    </a:p>
                  </a:txBody>
                  <a:tcPr marL="68579" marR="68579" marT="0" marB="0" anchor="ctr"/>
                </a:tc>
                <a:tc>
                  <a:txBody>
                    <a:bodyPr/>
                    <a:lstStyle/>
                    <a:p>
                      <a:pPr marL="0" marR="0" algn="l">
                        <a:lnSpc>
                          <a:spcPct val="115000"/>
                        </a:lnSpc>
                        <a:spcBef>
                          <a:spcPts val="960"/>
                        </a:spcBef>
                        <a:spcAft>
                          <a:spcPts val="1000"/>
                        </a:spcAft>
                      </a:pPr>
                      <a:r>
                        <a:rPr lang="en-US" sz="1800" dirty="0">
                          <a:effectLst/>
                          <a:latin typeface="Futura Lt BT" panose="020B0402020204020303"/>
                        </a:rPr>
                        <a:t> </a:t>
                      </a:r>
                      <a:endParaRPr lang="vi-VN" sz="1800" dirty="0">
                        <a:effectLst/>
                        <a:latin typeface="Futura Lt BT" panose="020B0402020204020303"/>
                        <a:ea typeface="Times New Roman" panose="02020603050405020304" pitchFamily="18" charset="0"/>
                        <a:cs typeface="Times New Roman" panose="02020603050405020304" pitchFamily="18" charset="0"/>
                      </a:endParaRPr>
                    </a:p>
                  </a:txBody>
                  <a:tcPr marL="68579" marR="68579" marT="0" marB="0" anchor="ctr"/>
                </a:tc>
                <a:tc>
                  <a:txBody>
                    <a:bodyPr/>
                    <a:lstStyle/>
                    <a:p>
                      <a:pPr marL="0" marR="0" algn="l">
                        <a:lnSpc>
                          <a:spcPct val="115000"/>
                        </a:lnSpc>
                        <a:spcBef>
                          <a:spcPts val="960"/>
                        </a:spcBef>
                        <a:spcAft>
                          <a:spcPts val="1000"/>
                        </a:spcAft>
                      </a:pPr>
                      <a:r>
                        <a:rPr lang="en-US" sz="1800" smtClean="0">
                          <a:effectLst/>
                          <a:latin typeface="Futura Lt BT" panose="020B0402020204020303"/>
                          <a:ea typeface="Times New Roman" panose="02020603050405020304" pitchFamily="18" charset="0"/>
                          <a:cs typeface="Times New Roman" panose="02020603050405020304" pitchFamily="18" charset="0"/>
                        </a:rPr>
                        <a:t>218 test case and 4145 checklists</a:t>
                      </a:r>
                      <a:endParaRPr lang="vi-VN" sz="1800" dirty="0">
                        <a:effectLst/>
                        <a:latin typeface="Futura Lt BT" panose="020B0402020204020303"/>
                        <a:ea typeface="Times New Roman" panose="02020603050405020304" pitchFamily="18" charset="0"/>
                        <a:cs typeface="Times New Roman" panose="02020603050405020304" pitchFamily="18" charset="0"/>
                      </a:endParaRPr>
                    </a:p>
                  </a:txBody>
                  <a:tcPr marL="68579" marR="68579" marT="0" marB="0" anchor="ctr"/>
                </a:tc>
              </a:tr>
              <a:tr h="440707">
                <a:tc>
                  <a:txBody>
                    <a:bodyPr/>
                    <a:lstStyle/>
                    <a:p>
                      <a:pPr marL="0" marR="0" algn="l">
                        <a:lnSpc>
                          <a:spcPct val="115000"/>
                        </a:lnSpc>
                        <a:spcBef>
                          <a:spcPts val="960"/>
                        </a:spcBef>
                        <a:spcAft>
                          <a:spcPts val="1000"/>
                        </a:spcAft>
                      </a:pPr>
                      <a:r>
                        <a:rPr lang="en-US" sz="1800" dirty="0">
                          <a:effectLst/>
                          <a:latin typeface="Futura Lt BT" panose="020B0402020204020303"/>
                        </a:rPr>
                        <a:t>Defects</a:t>
                      </a:r>
                      <a:endParaRPr lang="vi-VN" sz="1800" dirty="0">
                        <a:solidFill>
                          <a:schemeClr val="bg2">
                            <a:lumMod val="10000"/>
                          </a:schemeClr>
                        </a:solidFill>
                        <a:effectLst/>
                        <a:latin typeface="Futura Lt BT" panose="020B0402020204020303"/>
                        <a:ea typeface="Times New Roman" panose="02020603050405020304" pitchFamily="18" charset="0"/>
                        <a:cs typeface="Times New Roman" panose="02020603050405020304" pitchFamily="18" charset="0"/>
                      </a:endParaRPr>
                    </a:p>
                  </a:txBody>
                  <a:tcPr marL="68579" marR="68579" marT="0" marB="0" anchor="ctr"/>
                </a:tc>
                <a:tc>
                  <a:txBody>
                    <a:bodyPr/>
                    <a:lstStyle/>
                    <a:p>
                      <a:pPr marL="0" marR="0" algn="l">
                        <a:lnSpc>
                          <a:spcPct val="115000"/>
                        </a:lnSpc>
                        <a:spcBef>
                          <a:spcPts val="960"/>
                        </a:spcBef>
                        <a:spcAft>
                          <a:spcPts val="1000"/>
                        </a:spcAft>
                      </a:pPr>
                      <a:r>
                        <a:rPr lang="en-US" sz="1800">
                          <a:effectLst/>
                          <a:latin typeface="Futura Lt BT" panose="020B0402020204020303"/>
                        </a:rPr>
                        <a:t> </a:t>
                      </a:r>
                      <a:endParaRPr lang="vi-VN" sz="1800">
                        <a:effectLst/>
                        <a:latin typeface="Futura Lt BT" panose="020B0402020204020303"/>
                        <a:ea typeface="Times New Roman" panose="02020603050405020304" pitchFamily="18" charset="0"/>
                        <a:cs typeface="Times New Roman" panose="02020603050405020304" pitchFamily="18" charset="0"/>
                      </a:endParaRPr>
                    </a:p>
                  </a:txBody>
                  <a:tcPr marL="68579" marR="68579" marT="0" marB="0" anchor="ctr"/>
                </a:tc>
                <a:tc>
                  <a:txBody>
                    <a:bodyPr/>
                    <a:lstStyle/>
                    <a:p>
                      <a:pPr marL="0" marR="0" algn="l">
                        <a:lnSpc>
                          <a:spcPct val="115000"/>
                        </a:lnSpc>
                        <a:spcBef>
                          <a:spcPts val="960"/>
                        </a:spcBef>
                        <a:spcAft>
                          <a:spcPts val="1000"/>
                        </a:spcAft>
                      </a:pPr>
                      <a:r>
                        <a:rPr lang="en-US" sz="1800" smtClean="0">
                          <a:effectLst/>
                          <a:latin typeface="Futura Lt BT" panose="020B0402020204020303"/>
                          <a:ea typeface="Times New Roman" panose="02020603050405020304" pitchFamily="18" charset="0"/>
                          <a:cs typeface="Times New Roman" panose="02020603050405020304" pitchFamily="18" charset="0"/>
                        </a:rPr>
                        <a:t>5</a:t>
                      </a:r>
                      <a:endParaRPr lang="vi-VN" sz="1800" dirty="0">
                        <a:effectLst/>
                        <a:latin typeface="Futura Lt BT" panose="020B0402020204020303"/>
                        <a:ea typeface="Times New Roman" panose="02020603050405020304" pitchFamily="18" charset="0"/>
                        <a:cs typeface="Times New Roman" panose="02020603050405020304" pitchFamily="18" charset="0"/>
                      </a:endParaRPr>
                    </a:p>
                  </a:txBody>
                  <a:tcPr marL="68579" marR="68579" marT="0" marB="0" anchor="ctr"/>
                </a:tc>
              </a:tr>
              <a:tr h="440707">
                <a:tc>
                  <a:txBody>
                    <a:bodyPr/>
                    <a:lstStyle/>
                    <a:p>
                      <a:pPr marL="0" marR="0" algn="l">
                        <a:lnSpc>
                          <a:spcPct val="115000"/>
                        </a:lnSpc>
                        <a:spcBef>
                          <a:spcPts val="960"/>
                        </a:spcBef>
                        <a:spcAft>
                          <a:spcPts val="1000"/>
                        </a:spcAft>
                      </a:pPr>
                      <a:r>
                        <a:rPr lang="en-US" sz="1800" dirty="0">
                          <a:effectLst/>
                          <a:latin typeface="Futura Lt BT" panose="020B0402020204020303"/>
                        </a:rPr>
                        <a:t>Document pages</a:t>
                      </a:r>
                      <a:endParaRPr lang="vi-VN" sz="1800" dirty="0">
                        <a:solidFill>
                          <a:schemeClr val="bg2">
                            <a:lumMod val="10000"/>
                          </a:schemeClr>
                        </a:solidFill>
                        <a:effectLst/>
                        <a:latin typeface="Futura Lt BT" panose="020B0402020204020303"/>
                        <a:ea typeface="Times New Roman" panose="02020603050405020304" pitchFamily="18" charset="0"/>
                        <a:cs typeface="Times New Roman" panose="02020603050405020304" pitchFamily="18" charset="0"/>
                      </a:endParaRPr>
                    </a:p>
                  </a:txBody>
                  <a:tcPr marL="68579" marR="68579" marT="0" marB="0" anchor="ctr"/>
                </a:tc>
                <a:tc>
                  <a:txBody>
                    <a:bodyPr/>
                    <a:lstStyle/>
                    <a:p>
                      <a:pPr marL="0" marR="0" algn="l">
                        <a:lnSpc>
                          <a:spcPct val="115000"/>
                        </a:lnSpc>
                        <a:spcBef>
                          <a:spcPts val="960"/>
                        </a:spcBef>
                        <a:spcAft>
                          <a:spcPts val="1000"/>
                        </a:spcAft>
                      </a:pPr>
                      <a:r>
                        <a:rPr lang="en-US" sz="1800">
                          <a:effectLst/>
                          <a:latin typeface="Futura Lt BT" panose="020B0402020204020303"/>
                        </a:rPr>
                        <a:t> </a:t>
                      </a:r>
                      <a:endParaRPr lang="vi-VN" sz="1800" dirty="0">
                        <a:effectLst/>
                        <a:latin typeface="Futura Lt BT" panose="020B0402020204020303"/>
                        <a:ea typeface="Times New Roman" panose="02020603050405020304" pitchFamily="18" charset="0"/>
                        <a:cs typeface="Times New Roman" panose="02020603050405020304" pitchFamily="18" charset="0"/>
                      </a:endParaRPr>
                    </a:p>
                  </a:txBody>
                  <a:tcPr marL="68579" marR="68579" marT="0" marB="0" anchor="ctr"/>
                </a:tc>
                <a:tc>
                  <a:txBody>
                    <a:bodyPr/>
                    <a:lstStyle/>
                    <a:p>
                      <a:pPr marL="0" marR="0" algn="l">
                        <a:lnSpc>
                          <a:spcPct val="115000"/>
                        </a:lnSpc>
                        <a:spcBef>
                          <a:spcPts val="960"/>
                        </a:spcBef>
                        <a:spcAft>
                          <a:spcPts val="1000"/>
                        </a:spcAft>
                      </a:pPr>
                      <a:r>
                        <a:rPr lang="vi-VN" sz="1800" kern="1200" smtClean="0">
                          <a:solidFill>
                            <a:schemeClr val="dk1"/>
                          </a:solidFill>
                          <a:effectLst/>
                          <a:latin typeface="Futura Lt BT" panose="020B0402020204020303"/>
                          <a:ea typeface="+mn-ea"/>
                          <a:cs typeface="+mn-cs"/>
                        </a:rPr>
                        <a:t>&gt; </a:t>
                      </a:r>
                      <a:r>
                        <a:rPr lang="en-US" sz="1800" kern="1200" smtClean="0">
                          <a:solidFill>
                            <a:schemeClr val="dk1"/>
                          </a:solidFill>
                          <a:effectLst/>
                          <a:latin typeface="Futura Lt BT" panose="020B0402020204020303"/>
                          <a:ea typeface="+mn-ea"/>
                          <a:cs typeface="+mn-cs"/>
                        </a:rPr>
                        <a:t>500 </a:t>
                      </a:r>
                      <a:r>
                        <a:rPr lang="vi-VN" sz="1800" kern="1200" smtClean="0">
                          <a:solidFill>
                            <a:schemeClr val="dk1"/>
                          </a:solidFill>
                          <a:effectLst/>
                          <a:latin typeface="Futura Lt BT" panose="020B0402020204020303"/>
                          <a:ea typeface="+mn-ea"/>
                          <a:cs typeface="+mn-cs"/>
                        </a:rPr>
                        <a:t>(include appendix)</a:t>
                      </a:r>
                      <a:endParaRPr lang="vi-VN" sz="1800" dirty="0">
                        <a:effectLst/>
                        <a:latin typeface="Futura Lt BT" panose="020B0402020204020303"/>
                        <a:ea typeface="Times New Roman" panose="02020603050405020304" pitchFamily="18" charset="0"/>
                        <a:cs typeface="Times New Roman" panose="02020603050405020304" pitchFamily="18" charset="0"/>
                      </a:endParaRPr>
                    </a:p>
                  </a:txBody>
                  <a:tcPr marL="68579" marR="68579" marT="0" marB="0" anchor="ctr"/>
                </a:tc>
              </a:tr>
              <a:tr h="440707">
                <a:tc>
                  <a:txBody>
                    <a:bodyPr/>
                    <a:lstStyle/>
                    <a:p>
                      <a:pPr marL="0" marR="0" algn="l">
                        <a:lnSpc>
                          <a:spcPct val="115000"/>
                        </a:lnSpc>
                        <a:spcBef>
                          <a:spcPts val="960"/>
                        </a:spcBef>
                        <a:spcAft>
                          <a:spcPts val="1000"/>
                        </a:spcAft>
                      </a:pPr>
                      <a:r>
                        <a:rPr lang="en-US" sz="1800" dirty="0">
                          <a:effectLst/>
                          <a:latin typeface="Futura Lt BT" panose="020B0402020204020303"/>
                        </a:rPr>
                        <a:t>Lines of code</a:t>
                      </a:r>
                      <a:endParaRPr lang="vi-VN" sz="1800" dirty="0">
                        <a:solidFill>
                          <a:schemeClr val="bg2">
                            <a:lumMod val="10000"/>
                          </a:schemeClr>
                        </a:solidFill>
                        <a:effectLst/>
                        <a:latin typeface="Futura Lt BT" panose="020B0402020204020303"/>
                        <a:ea typeface="Times New Roman" panose="02020603050405020304" pitchFamily="18" charset="0"/>
                        <a:cs typeface="Times New Roman" panose="02020603050405020304" pitchFamily="18" charset="0"/>
                      </a:endParaRPr>
                    </a:p>
                  </a:txBody>
                  <a:tcPr marL="68579" marR="68579" marT="0" marB="0" anchor="ctr"/>
                </a:tc>
                <a:tc>
                  <a:txBody>
                    <a:bodyPr/>
                    <a:lstStyle/>
                    <a:p>
                      <a:pPr marL="0" marR="0" algn="l">
                        <a:lnSpc>
                          <a:spcPct val="115000"/>
                        </a:lnSpc>
                        <a:spcBef>
                          <a:spcPts val="960"/>
                        </a:spcBef>
                        <a:spcAft>
                          <a:spcPts val="1000"/>
                        </a:spcAft>
                      </a:pPr>
                      <a:r>
                        <a:rPr lang="en-US" sz="1800">
                          <a:effectLst/>
                          <a:latin typeface="Futura Lt BT" panose="020B0402020204020303"/>
                        </a:rPr>
                        <a:t> </a:t>
                      </a:r>
                      <a:endParaRPr lang="vi-VN" sz="1800">
                        <a:effectLst/>
                        <a:latin typeface="Futura Lt BT" panose="020B0402020204020303"/>
                        <a:ea typeface="Times New Roman" panose="02020603050405020304" pitchFamily="18" charset="0"/>
                        <a:cs typeface="Times New Roman" panose="02020603050405020304" pitchFamily="18" charset="0"/>
                      </a:endParaRPr>
                    </a:p>
                  </a:txBody>
                  <a:tcPr marL="68579" marR="68579" marT="0" marB="0" anchor="ctr"/>
                </a:tc>
                <a:tc>
                  <a:txBody>
                    <a:bodyPr/>
                    <a:lstStyle/>
                    <a:p>
                      <a:pPr marL="0" marR="0" algn="l">
                        <a:lnSpc>
                          <a:spcPct val="115000"/>
                        </a:lnSpc>
                        <a:spcBef>
                          <a:spcPts val="960"/>
                        </a:spcBef>
                        <a:spcAft>
                          <a:spcPts val="1000"/>
                        </a:spcAft>
                      </a:pPr>
                      <a:r>
                        <a:rPr lang="en-US" sz="1800" smtClean="0">
                          <a:effectLst/>
                          <a:latin typeface="Futura Lt BT" panose="020B0402020204020303"/>
                        </a:rPr>
                        <a:t>Approximately 20.000</a:t>
                      </a:r>
                      <a:endParaRPr lang="vi-VN" sz="1800" dirty="0">
                        <a:effectLst/>
                        <a:latin typeface="Futura Lt BT" panose="020B0402020204020303"/>
                        <a:ea typeface="Times New Roman" panose="02020603050405020304" pitchFamily="18" charset="0"/>
                        <a:cs typeface="Times New Roman" panose="02020603050405020304" pitchFamily="18" charset="0"/>
                      </a:endParaRPr>
                    </a:p>
                  </a:txBody>
                  <a:tcPr marL="68579" marR="68579" marT="0" marB="0" anchor="ctr"/>
                </a:tc>
              </a:tr>
            </a:tbl>
          </a:graphicData>
        </a:graphic>
      </p:graphicFrame>
      <p:sp>
        <p:nvSpPr>
          <p:cNvPr id="6" name="TextBox 1"/>
          <p:cNvSpPr txBox="1">
            <a:spLocks noChangeArrowheads="1"/>
          </p:cNvSpPr>
          <p:nvPr/>
        </p:nvSpPr>
        <p:spPr bwMode="auto">
          <a:xfrm>
            <a:off x="1210131" y="312141"/>
            <a:ext cx="7727949"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lvl="0"/>
            <a:r>
              <a:rPr lang="en-US" sz="3200" dirty="0" smtClean="0">
                <a:ln w="0"/>
                <a:solidFill>
                  <a:schemeClr val="bg2">
                    <a:lumMod val="10000"/>
                  </a:schemeClr>
                </a:solidFill>
                <a:latin typeface="Futura Lt BT" panose="020B0402020204020303"/>
                <a:cs typeface="+mn-cs"/>
              </a:rPr>
              <a:t>PROJECT </a:t>
            </a:r>
            <a:r>
              <a:rPr lang="en-US" sz="3200" dirty="0">
                <a:ln w="0"/>
                <a:solidFill>
                  <a:schemeClr val="bg2">
                    <a:lumMod val="10000"/>
                  </a:schemeClr>
                </a:solidFill>
                <a:latin typeface="Futura Lt BT" panose="020B0402020204020303"/>
              </a:rPr>
              <a:t>RESULT </a:t>
            </a:r>
            <a:r>
              <a:rPr lang="en-US" sz="3200" dirty="0" smtClean="0">
                <a:ln w="0"/>
                <a:solidFill>
                  <a:schemeClr val="bg2">
                    <a:lumMod val="10000"/>
                  </a:schemeClr>
                </a:solidFill>
                <a:latin typeface="Futura Lt BT" panose="020B0402020204020303"/>
                <a:cs typeface="+mn-cs"/>
              </a:rPr>
              <a:t>– </a:t>
            </a:r>
            <a:r>
              <a:rPr lang="en-US" sz="3200" dirty="0" smtClean="0">
                <a:solidFill>
                  <a:schemeClr val="bg2">
                    <a:lumMod val="10000"/>
                  </a:schemeClr>
                </a:solidFill>
                <a:latin typeface="Futura Lt BT" panose="020B0402020204020303"/>
              </a:rPr>
              <a:t>Comparison Result</a:t>
            </a:r>
            <a:endParaRPr lang="en-US" sz="3200" dirty="0">
              <a:solidFill>
                <a:schemeClr val="bg2">
                  <a:lumMod val="10000"/>
                </a:schemeClr>
              </a:solidFill>
              <a:latin typeface="Futura Lt BT" panose="020B0402020204020303"/>
            </a:endParaRPr>
          </a:p>
        </p:txBody>
      </p:sp>
      <p:cxnSp>
        <p:nvCxnSpPr>
          <p:cNvPr id="7" name="Straight Connector 6"/>
          <p:cNvCxnSpPr/>
          <p:nvPr/>
        </p:nvCxnSpPr>
        <p:spPr>
          <a:xfrm>
            <a:off x="645888" y="896916"/>
            <a:ext cx="8292192" cy="0"/>
          </a:xfrm>
          <a:prstGeom prst="line">
            <a:avLst/>
          </a:prstGeom>
          <a:ln w="3810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pic>
        <p:nvPicPr>
          <p:cNvPr id="8" name="Picture 2" descr="I:\icon\6.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3164" y="361640"/>
            <a:ext cx="485775" cy="485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284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a:xfrm>
            <a:off x="523838" y="2459500"/>
            <a:ext cx="6399153" cy="1200329"/>
          </a:xfrm>
          <a:prstGeom prst="rect">
            <a:avLst/>
          </a:prstGeom>
        </p:spPr>
        <p:txBody>
          <a:bodyPr wrap="square">
            <a:spAutoFit/>
          </a:bodyPr>
          <a:lstStyle/>
          <a:p>
            <a:pPr lvl="1">
              <a:defRPr/>
            </a:pPr>
            <a:r>
              <a:rPr lang="en-US" sz="2400" dirty="0" smtClean="0">
                <a:latin typeface="Futura Lt BT" panose="020B0402020204020303"/>
              </a:rPr>
              <a:t>Only support Firefox</a:t>
            </a:r>
          </a:p>
          <a:p>
            <a:pPr lvl="1">
              <a:defRPr/>
            </a:pPr>
            <a:r>
              <a:rPr lang="en-US" sz="2400" dirty="0">
                <a:latin typeface="Futura Lt BT" panose="020B0402020204020303"/>
              </a:rPr>
              <a:t>Can not search in “</a:t>
            </a:r>
            <a:r>
              <a:rPr lang="en-US" sz="2400" dirty="0" err="1">
                <a:latin typeface="Futura Lt BT" panose="020B0402020204020303"/>
              </a:rPr>
              <a:t>Thư</a:t>
            </a:r>
            <a:r>
              <a:rPr lang="en-US" sz="2400" dirty="0">
                <a:latin typeface="Futura Lt BT" panose="020B0402020204020303"/>
              </a:rPr>
              <a:t> </a:t>
            </a:r>
            <a:r>
              <a:rPr lang="en-US" sz="2400" dirty="0" err="1">
                <a:latin typeface="Futura Lt BT" panose="020B0402020204020303"/>
              </a:rPr>
              <a:t>viện</a:t>
            </a:r>
            <a:r>
              <a:rPr lang="en-US" sz="2400" dirty="0">
                <a:latin typeface="Futura Lt BT" panose="020B0402020204020303"/>
              </a:rPr>
              <a:t> </a:t>
            </a:r>
            <a:r>
              <a:rPr lang="en-US" sz="2400" dirty="0" err="1">
                <a:latin typeface="Futura Lt BT" panose="020B0402020204020303"/>
              </a:rPr>
              <a:t>pháp</a:t>
            </a:r>
            <a:r>
              <a:rPr lang="en-US" sz="2400" dirty="0">
                <a:latin typeface="Futura Lt BT" panose="020B0402020204020303"/>
              </a:rPr>
              <a:t> </a:t>
            </a:r>
            <a:r>
              <a:rPr lang="en-US" sz="2400" dirty="0" err="1">
                <a:latin typeface="Futura Lt BT" panose="020B0402020204020303"/>
              </a:rPr>
              <a:t>luật</a:t>
            </a:r>
            <a:r>
              <a:rPr lang="en-US" sz="2400" dirty="0">
                <a:latin typeface="Futura Lt BT" panose="020B0402020204020303"/>
              </a:rPr>
              <a:t>”</a:t>
            </a:r>
            <a:endParaRPr lang="vi-VN" sz="2400" dirty="0">
              <a:latin typeface="Futura Lt BT" panose="020B0402020204020303"/>
              <a:ea typeface="Tahoma" panose="020B0604030504040204" pitchFamily="34" charset="0"/>
              <a:cs typeface="Tahoma" panose="020B0604030504040204" pitchFamily="34" charset="0"/>
            </a:endParaRPr>
          </a:p>
          <a:p>
            <a:pPr lvl="1">
              <a:defRPr/>
            </a:pPr>
            <a:endParaRPr lang="vi-VN" sz="2400" dirty="0">
              <a:latin typeface="Futura Lt BT" panose="020B0402020204020303"/>
            </a:endParaRPr>
          </a:p>
        </p:txBody>
      </p:sp>
      <p:sp>
        <p:nvSpPr>
          <p:cNvPr id="31" name="Rectangle 30"/>
          <p:cNvSpPr/>
          <p:nvPr/>
        </p:nvSpPr>
        <p:spPr>
          <a:xfrm>
            <a:off x="523838" y="4301405"/>
            <a:ext cx="5992381" cy="1200329"/>
          </a:xfrm>
          <a:prstGeom prst="rect">
            <a:avLst/>
          </a:prstGeom>
        </p:spPr>
        <p:txBody>
          <a:bodyPr wrap="square">
            <a:spAutoFit/>
          </a:bodyPr>
          <a:lstStyle/>
          <a:p>
            <a:pPr lvl="1">
              <a:defRPr/>
            </a:pPr>
            <a:r>
              <a:rPr lang="en-US" sz="2400" dirty="0" smtClean="0">
                <a:latin typeface="Futura Lt BT" panose="020B0402020204020303"/>
              </a:rPr>
              <a:t>Develop more in other browser</a:t>
            </a:r>
          </a:p>
          <a:p>
            <a:pPr lvl="1">
              <a:defRPr/>
            </a:pPr>
            <a:r>
              <a:rPr lang="en-US" sz="2400" dirty="0">
                <a:latin typeface="Futura Lt BT" panose="020B0402020204020303"/>
              </a:rPr>
              <a:t>Develop search in “</a:t>
            </a:r>
            <a:r>
              <a:rPr lang="en-US" sz="2400" dirty="0" err="1">
                <a:latin typeface="Futura Lt BT" panose="020B0402020204020303"/>
              </a:rPr>
              <a:t>Thư</a:t>
            </a:r>
            <a:r>
              <a:rPr lang="en-US" sz="2400" dirty="0">
                <a:latin typeface="Futura Lt BT" panose="020B0402020204020303"/>
              </a:rPr>
              <a:t> </a:t>
            </a:r>
            <a:r>
              <a:rPr lang="en-US" sz="2400" dirty="0" err="1">
                <a:latin typeface="Futura Lt BT" panose="020B0402020204020303"/>
              </a:rPr>
              <a:t>viện</a:t>
            </a:r>
            <a:r>
              <a:rPr lang="en-US" sz="2400" dirty="0">
                <a:latin typeface="Futura Lt BT" panose="020B0402020204020303"/>
              </a:rPr>
              <a:t> </a:t>
            </a:r>
            <a:r>
              <a:rPr lang="en-US" sz="2400" dirty="0" err="1">
                <a:latin typeface="Futura Lt BT" panose="020B0402020204020303"/>
              </a:rPr>
              <a:t>pháp</a:t>
            </a:r>
            <a:r>
              <a:rPr lang="en-US" sz="2400" dirty="0">
                <a:latin typeface="Futura Lt BT" panose="020B0402020204020303"/>
              </a:rPr>
              <a:t> </a:t>
            </a:r>
            <a:r>
              <a:rPr lang="en-US" sz="2400" dirty="0" err="1">
                <a:latin typeface="Futura Lt BT" panose="020B0402020204020303"/>
              </a:rPr>
              <a:t>luật</a:t>
            </a:r>
            <a:r>
              <a:rPr lang="en-US" sz="2400" dirty="0">
                <a:latin typeface="Futura Lt BT" panose="020B0402020204020303"/>
              </a:rPr>
              <a:t>”</a:t>
            </a:r>
            <a:endParaRPr lang="vi-VN" sz="2400" dirty="0">
              <a:latin typeface="Futura Lt BT" panose="020B0402020204020303"/>
              <a:ea typeface="Tahoma" panose="020B0604030504040204" pitchFamily="34" charset="0"/>
              <a:cs typeface="Tahoma" panose="020B0604030504040204" pitchFamily="34" charset="0"/>
            </a:endParaRPr>
          </a:p>
          <a:p>
            <a:pPr lvl="1">
              <a:defRPr/>
            </a:pPr>
            <a:endParaRPr lang="vi-VN" sz="2400" dirty="0">
              <a:latin typeface="Futura Lt BT" panose="020B0402020204020303"/>
            </a:endParaRPr>
          </a:p>
        </p:txBody>
      </p:sp>
      <p:sp>
        <p:nvSpPr>
          <p:cNvPr id="20" name="TextBox 1"/>
          <p:cNvSpPr txBox="1">
            <a:spLocks noChangeArrowheads="1"/>
          </p:cNvSpPr>
          <p:nvPr/>
        </p:nvSpPr>
        <p:spPr bwMode="auto">
          <a:xfrm>
            <a:off x="1210131" y="312141"/>
            <a:ext cx="864005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lvl="0"/>
            <a:r>
              <a:rPr lang="en-US" sz="3200" dirty="0" smtClean="0">
                <a:ln w="0"/>
                <a:solidFill>
                  <a:schemeClr val="bg2">
                    <a:lumMod val="10000"/>
                  </a:schemeClr>
                </a:solidFill>
                <a:latin typeface="Futura Lt BT" panose="020B0402020204020303"/>
                <a:cs typeface="+mn-cs"/>
              </a:rPr>
              <a:t>PROJECT </a:t>
            </a:r>
            <a:r>
              <a:rPr lang="en-US" sz="3200" dirty="0">
                <a:ln w="0"/>
                <a:solidFill>
                  <a:schemeClr val="bg2">
                    <a:lumMod val="10000"/>
                  </a:schemeClr>
                </a:solidFill>
                <a:latin typeface="Futura Lt BT" panose="020B0402020204020303"/>
              </a:rPr>
              <a:t>RESULT </a:t>
            </a:r>
            <a:r>
              <a:rPr lang="en-US" sz="3200" dirty="0" smtClean="0">
                <a:ln w="0"/>
                <a:solidFill>
                  <a:schemeClr val="bg2">
                    <a:lumMod val="10000"/>
                  </a:schemeClr>
                </a:solidFill>
                <a:latin typeface="Futura Lt BT" panose="020B0402020204020303"/>
                <a:cs typeface="+mn-cs"/>
              </a:rPr>
              <a:t>– </a:t>
            </a:r>
            <a:r>
              <a:rPr lang="en-US" sz="3200" dirty="0" smtClean="0">
                <a:solidFill>
                  <a:schemeClr val="bg2">
                    <a:lumMod val="10000"/>
                  </a:schemeClr>
                </a:solidFill>
                <a:latin typeface="Futura Lt BT" panose="020B0402020204020303"/>
              </a:rPr>
              <a:t>Limitation &amp; Expectation</a:t>
            </a:r>
            <a:endParaRPr lang="en-US" sz="3200" dirty="0">
              <a:solidFill>
                <a:schemeClr val="bg2">
                  <a:lumMod val="10000"/>
                </a:schemeClr>
              </a:solidFill>
              <a:latin typeface="Futura Lt BT" panose="020B0402020204020303"/>
            </a:endParaRPr>
          </a:p>
        </p:txBody>
      </p:sp>
      <p:cxnSp>
        <p:nvCxnSpPr>
          <p:cNvPr id="21" name="Straight Connector 20"/>
          <p:cNvCxnSpPr/>
          <p:nvPr/>
        </p:nvCxnSpPr>
        <p:spPr>
          <a:xfrm>
            <a:off x="645888" y="896916"/>
            <a:ext cx="9069908" cy="0"/>
          </a:xfrm>
          <a:prstGeom prst="line">
            <a:avLst/>
          </a:prstGeom>
          <a:ln w="3810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pic>
        <p:nvPicPr>
          <p:cNvPr id="22" name="Picture 2" descr="I:\icon\6.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3164" y="361640"/>
            <a:ext cx="485775" cy="48577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184157" y="1900669"/>
            <a:ext cx="2364750" cy="461665"/>
          </a:xfrm>
          <a:prstGeom prst="rect">
            <a:avLst/>
          </a:prstGeom>
        </p:spPr>
        <p:txBody>
          <a:bodyPr wrap="none">
            <a:spAutoFit/>
          </a:bodyPr>
          <a:lstStyle/>
          <a:p>
            <a:pPr marL="800100" lvl="1" indent="-342900">
              <a:buFont typeface="Wingdings" panose="05000000000000000000" pitchFamily="2" charset="2"/>
              <a:buChar char="Ø"/>
              <a:defRPr/>
            </a:pPr>
            <a:r>
              <a:rPr lang="en-US" sz="2400" b="1" dirty="0" smtClean="0">
                <a:latin typeface="Futura Lt BT" panose="020B0402020204020303"/>
              </a:rPr>
              <a:t>Limitation:</a:t>
            </a:r>
            <a:endParaRPr lang="vi-VN" sz="2400" b="1" dirty="0">
              <a:latin typeface="Futura Lt BT" panose="020B0402020204020303"/>
            </a:endParaRPr>
          </a:p>
        </p:txBody>
      </p:sp>
      <p:sp>
        <p:nvSpPr>
          <p:cNvPr id="5" name="Rectangle 4"/>
          <p:cNvSpPr/>
          <p:nvPr/>
        </p:nvSpPr>
        <p:spPr>
          <a:xfrm>
            <a:off x="184157" y="3604075"/>
            <a:ext cx="2590774" cy="461665"/>
          </a:xfrm>
          <a:prstGeom prst="rect">
            <a:avLst/>
          </a:prstGeom>
        </p:spPr>
        <p:txBody>
          <a:bodyPr wrap="none">
            <a:spAutoFit/>
          </a:bodyPr>
          <a:lstStyle/>
          <a:p>
            <a:pPr marL="800100" lvl="1" indent="-342900">
              <a:buFont typeface="Wingdings" panose="05000000000000000000" pitchFamily="2" charset="2"/>
              <a:buChar char="Ø"/>
              <a:defRPr/>
            </a:pPr>
            <a:r>
              <a:rPr lang="en-US" sz="2400" b="1" dirty="0" smtClean="0">
                <a:latin typeface="Futura Lt BT" panose="020B0402020204020303"/>
              </a:rPr>
              <a:t>Expectation:</a:t>
            </a:r>
            <a:endParaRPr lang="vi-VN" sz="2400" b="1" dirty="0">
              <a:latin typeface="Futura Lt BT" panose="020B0402020204020303"/>
            </a:endParaRPr>
          </a:p>
        </p:txBody>
      </p:sp>
    </p:spTree>
    <p:extLst>
      <p:ext uri="{BB962C8B-B14F-4D97-AF65-F5344CB8AC3E}">
        <p14:creationId xmlns:p14="http://schemas.microsoft.com/office/powerpoint/2010/main" val="2649268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31" grpId="0"/>
      <p:bldP spid="20" grpId="0"/>
      <p:bldP spid="4" grpId="0"/>
      <p:bldP spid="5"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able 22"/>
          <p:cNvGraphicFramePr>
            <a:graphicFrameLocks noGrp="1"/>
          </p:cNvGraphicFramePr>
          <p:nvPr>
            <p:extLst>
              <p:ext uri="{D42A27DB-BD31-4B8C-83A1-F6EECF244321}">
                <p14:modId xmlns:p14="http://schemas.microsoft.com/office/powerpoint/2010/main" val="3865253291"/>
              </p:ext>
            </p:extLst>
          </p:nvPr>
        </p:nvGraphicFramePr>
        <p:xfrm>
          <a:off x="1148939" y="1782244"/>
          <a:ext cx="10191517" cy="4425939"/>
        </p:xfrm>
        <a:graphic>
          <a:graphicData uri="http://schemas.openxmlformats.org/drawingml/2006/table">
            <a:tbl>
              <a:tblPr firstRow="1" bandRow="1">
                <a:tableStyleId>{93296810-A885-4BE3-A3E7-6D5BEEA58F35}</a:tableStyleId>
              </a:tblPr>
              <a:tblGrid>
                <a:gridCol w="2723386"/>
                <a:gridCol w="3397173"/>
                <a:gridCol w="4070958"/>
              </a:tblGrid>
              <a:tr h="835233">
                <a:tc>
                  <a:txBody>
                    <a:bodyPr/>
                    <a:lstStyle/>
                    <a:p>
                      <a:pPr algn="ctr">
                        <a:lnSpc>
                          <a:spcPct val="150000"/>
                        </a:lnSpc>
                      </a:pPr>
                      <a:r>
                        <a:rPr lang="en-US" sz="2300" dirty="0" smtClean="0"/>
                        <a:t>Situation</a:t>
                      </a:r>
                      <a:endParaRPr lang="en-US" sz="2300" dirty="0">
                        <a:latin typeface="Times" pitchFamily="18" charset="0"/>
                        <a:cs typeface="Times" pitchFamily="18" charset="0"/>
                      </a:endParaRPr>
                    </a:p>
                  </a:txBody>
                  <a:tcPr anchor="ctr"/>
                </a:tc>
                <a:tc>
                  <a:txBody>
                    <a:bodyPr/>
                    <a:lstStyle/>
                    <a:p>
                      <a:pPr algn="ctr">
                        <a:lnSpc>
                          <a:spcPct val="150000"/>
                        </a:lnSpc>
                      </a:pPr>
                      <a:r>
                        <a:rPr lang="en-US" sz="2300" dirty="0" smtClean="0"/>
                        <a:t>Problem</a:t>
                      </a:r>
                      <a:endParaRPr lang="en-US" sz="2300" dirty="0">
                        <a:latin typeface="Times" pitchFamily="18" charset="0"/>
                        <a:cs typeface="Times" pitchFamily="18" charset="0"/>
                      </a:endParaRPr>
                    </a:p>
                  </a:txBody>
                  <a:tcPr anchor="ctr"/>
                </a:tc>
                <a:tc>
                  <a:txBody>
                    <a:bodyPr/>
                    <a:lstStyle/>
                    <a:p>
                      <a:pPr algn="ctr">
                        <a:lnSpc>
                          <a:spcPct val="150000"/>
                        </a:lnSpc>
                      </a:pPr>
                      <a:r>
                        <a:rPr lang="en-US" sz="2300" dirty="0" smtClean="0"/>
                        <a:t>Lessons</a:t>
                      </a:r>
                      <a:r>
                        <a:rPr lang="en-US" sz="2300" baseline="0" dirty="0" smtClean="0"/>
                        <a:t> learned</a:t>
                      </a:r>
                      <a:endParaRPr lang="en-US" sz="2300" dirty="0">
                        <a:latin typeface="Times" pitchFamily="18" charset="0"/>
                        <a:cs typeface="Times" pitchFamily="18" charset="0"/>
                      </a:endParaRPr>
                    </a:p>
                  </a:txBody>
                  <a:tcPr anchor="ctr"/>
                </a:tc>
              </a:tr>
              <a:tr h="1670466">
                <a:tc>
                  <a:txBody>
                    <a:bodyPr/>
                    <a:lstStyle/>
                    <a:p>
                      <a:pPr algn="ctr">
                        <a:lnSpc>
                          <a:spcPct val="150000"/>
                        </a:lnSpc>
                      </a:pPr>
                      <a:r>
                        <a:rPr lang="en-US" sz="2000" dirty="0" smtClean="0"/>
                        <a:t>Conflict in team</a:t>
                      </a:r>
                      <a:endParaRPr lang="en-US" sz="2000" b="1" dirty="0">
                        <a:latin typeface="+mj-lt"/>
                        <a:cs typeface="Times" pitchFamily="18" charset="0"/>
                      </a:endParaRPr>
                    </a:p>
                  </a:txBody>
                  <a:tcPr anchor="ctr"/>
                </a:tc>
                <a:tc>
                  <a:txBody>
                    <a:bodyPr/>
                    <a:lstStyle/>
                    <a:p>
                      <a:pPr marL="342900" indent="-342900" algn="l">
                        <a:lnSpc>
                          <a:spcPct val="150000"/>
                        </a:lnSpc>
                        <a:buFont typeface="Wingdings" panose="05000000000000000000" pitchFamily="2" charset="2"/>
                        <a:buChar char="ü"/>
                      </a:pPr>
                      <a:r>
                        <a:rPr lang="en-US" sz="2000" dirty="0" smtClean="0"/>
                        <a:t>Members</a:t>
                      </a:r>
                      <a:r>
                        <a:rPr lang="en-US" sz="2000" baseline="0" dirty="0" smtClean="0"/>
                        <a:t> are stress</a:t>
                      </a:r>
                    </a:p>
                    <a:p>
                      <a:pPr marL="342900" indent="-342900" algn="l">
                        <a:lnSpc>
                          <a:spcPct val="150000"/>
                        </a:lnSpc>
                        <a:buFont typeface="Wingdings" panose="05000000000000000000" pitchFamily="2" charset="2"/>
                        <a:buChar char="ü"/>
                      </a:pPr>
                      <a:r>
                        <a:rPr lang="en-US" sz="2000" baseline="0" dirty="0" smtClean="0"/>
                        <a:t>Cannot make decision</a:t>
                      </a:r>
                      <a:endParaRPr lang="en-US" sz="2000" b="1" dirty="0">
                        <a:latin typeface="+mj-lt"/>
                        <a:cs typeface="Times" pitchFamily="18" charset="0"/>
                      </a:endParaRPr>
                    </a:p>
                  </a:txBody>
                  <a:tcPr anchor="ctr"/>
                </a:tc>
                <a:tc>
                  <a:txBody>
                    <a:bodyPr/>
                    <a:lstStyle/>
                    <a:p>
                      <a:pPr algn="l">
                        <a:lnSpc>
                          <a:spcPct val="150000"/>
                        </a:lnSpc>
                        <a:buFont typeface="Wingdings" pitchFamily="2" charset="2"/>
                        <a:buChar char="ü"/>
                      </a:pPr>
                      <a:r>
                        <a:rPr lang="en-US" sz="2000" dirty="0" smtClean="0"/>
                        <a:t> Talk and listen to each other</a:t>
                      </a:r>
                    </a:p>
                    <a:p>
                      <a:pPr algn="l">
                        <a:lnSpc>
                          <a:spcPct val="150000"/>
                        </a:lnSpc>
                        <a:buFont typeface="Wingdings" pitchFamily="2" charset="2"/>
                        <a:buChar char="ü"/>
                      </a:pPr>
                      <a:r>
                        <a:rPr lang="en-US" sz="2000" dirty="0" smtClean="0"/>
                        <a:t> Analysis situation</a:t>
                      </a:r>
                    </a:p>
                    <a:p>
                      <a:pPr algn="l">
                        <a:lnSpc>
                          <a:spcPct val="150000"/>
                        </a:lnSpc>
                        <a:buFont typeface="Wingdings" pitchFamily="2" charset="2"/>
                        <a:buChar char="ü"/>
                      </a:pPr>
                      <a:r>
                        <a:rPr lang="en-US" sz="2000" baseline="0" dirty="0" smtClean="0"/>
                        <a:t> Make right decisions</a:t>
                      </a:r>
                      <a:endParaRPr lang="en-US" sz="2000" b="1" dirty="0">
                        <a:latin typeface="+mj-lt"/>
                        <a:cs typeface="Times" pitchFamily="18" charset="0"/>
                      </a:endParaRPr>
                    </a:p>
                  </a:txBody>
                  <a:tcPr anchor="ctr"/>
                </a:tc>
              </a:tr>
              <a:tr h="1913442">
                <a:tc>
                  <a:txBody>
                    <a:bodyPr/>
                    <a:lstStyle/>
                    <a:p>
                      <a:pPr algn="ctr">
                        <a:lnSpc>
                          <a:spcPct val="150000"/>
                        </a:lnSpc>
                      </a:pPr>
                      <a:r>
                        <a:rPr lang="en-US" sz="2000" dirty="0" smtClean="0"/>
                        <a:t>Technical difficulties</a:t>
                      </a:r>
                      <a:endParaRPr lang="en-US" sz="2000" b="1" dirty="0">
                        <a:latin typeface="+mj-lt"/>
                        <a:cs typeface="Times" pitchFamily="18" charset="0"/>
                      </a:endParaRPr>
                    </a:p>
                  </a:txBody>
                  <a:tcPr anchor="ctr"/>
                </a:tc>
                <a:tc>
                  <a:txBody>
                    <a:bodyPr/>
                    <a:lstStyle/>
                    <a:p>
                      <a:pPr marL="342900" indent="-342900" algn="l">
                        <a:lnSpc>
                          <a:spcPct val="150000"/>
                        </a:lnSpc>
                        <a:buFont typeface="Wingdings" panose="05000000000000000000" pitchFamily="2" charset="2"/>
                        <a:buChar char="ü"/>
                      </a:pPr>
                      <a:r>
                        <a:rPr lang="en-US" sz="2000" dirty="0" smtClean="0"/>
                        <a:t>Take lots of time to solve</a:t>
                      </a:r>
                    </a:p>
                    <a:p>
                      <a:pPr marL="342900" indent="-342900" algn="l">
                        <a:lnSpc>
                          <a:spcPct val="150000"/>
                        </a:lnSpc>
                        <a:buFont typeface="Wingdings" panose="05000000000000000000" pitchFamily="2" charset="2"/>
                        <a:buChar char="ü"/>
                      </a:pPr>
                      <a:r>
                        <a:rPr lang="en-US" sz="2000" dirty="0" smtClean="0"/>
                        <a:t>Miss the deadline</a:t>
                      </a:r>
                    </a:p>
                    <a:p>
                      <a:pPr algn="ctr">
                        <a:lnSpc>
                          <a:spcPct val="150000"/>
                        </a:lnSpc>
                      </a:pPr>
                      <a:endParaRPr lang="en-US" sz="2000" b="1" dirty="0">
                        <a:latin typeface="+mj-lt"/>
                        <a:cs typeface="Times" pitchFamily="18" charset="0"/>
                      </a:endParaRPr>
                    </a:p>
                  </a:txBody>
                  <a:tcPr anchor="ctr"/>
                </a:tc>
                <a:tc>
                  <a:txBody>
                    <a:bodyPr/>
                    <a:lstStyle/>
                    <a:p>
                      <a:pPr algn="l">
                        <a:lnSpc>
                          <a:spcPct val="150000"/>
                        </a:lnSpc>
                        <a:buFont typeface="Wingdings" pitchFamily="2" charset="2"/>
                        <a:buChar char="ü"/>
                      </a:pPr>
                      <a:r>
                        <a:rPr lang="en-US" sz="2000" dirty="0" smtClean="0"/>
                        <a:t> Search in</a:t>
                      </a:r>
                      <a:r>
                        <a:rPr lang="en-US" sz="2000" baseline="0" dirty="0" smtClean="0"/>
                        <a:t> Google or some IT forums</a:t>
                      </a:r>
                    </a:p>
                    <a:p>
                      <a:pPr algn="l">
                        <a:lnSpc>
                          <a:spcPct val="150000"/>
                        </a:lnSpc>
                        <a:buFont typeface="Wingdings" pitchFamily="2" charset="2"/>
                        <a:buChar char="ü"/>
                      </a:pPr>
                      <a:r>
                        <a:rPr lang="en-US" sz="2000" baseline="0" dirty="0" smtClean="0"/>
                        <a:t> Ask group’s supervisor or teachers for some advices</a:t>
                      </a:r>
                      <a:endParaRPr lang="en-US" sz="2000" b="1" dirty="0">
                        <a:latin typeface="+mj-lt"/>
                        <a:cs typeface="Times" pitchFamily="18" charset="0"/>
                      </a:endParaRPr>
                    </a:p>
                  </a:txBody>
                  <a:tcPr anchor="ctr"/>
                </a:tc>
              </a:tr>
            </a:tbl>
          </a:graphicData>
        </a:graphic>
      </p:graphicFrame>
      <p:sp>
        <p:nvSpPr>
          <p:cNvPr id="6" name="TextBox 1"/>
          <p:cNvSpPr txBox="1">
            <a:spLocks noChangeArrowheads="1"/>
          </p:cNvSpPr>
          <p:nvPr/>
        </p:nvSpPr>
        <p:spPr bwMode="auto">
          <a:xfrm>
            <a:off x="1210131" y="312141"/>
            <a:ext cx="717972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lvl="0"/>
            <a:r>
              <a:rPr lang="en-US" sz="3200" dirty="0" smtClean="0">
                <a:ln w="0"/>
                <a:solidFill>
                  <a:schemeClr val="bg2">
                    <a:lumMod val="10000"/>
                  </a:schemeClr>
                </a:solidFill>
                <a:latin typeface="Futura Lt BT" panose="020B0402020204020303"/>
                <a:cs typeface="+mn-cs"/>
              </a:rPr>
              <a:t>PROJECT </a:t>
            </a:r>
            <a:r>
              <a:rPr lang="en-US" sz="3200" dirty="0">
                <a:ln w="0"/>
                <a:solidFill>
                  <a:schemeClr val="bg2">
                    <a:lumMod val="10000"/>
                  </a:schemeClr>
                </a:solidFill>
                <a:latin typeface="Futura Lt BT" panose="020B0402020204020303"/>
              </a:rPr>
              <a:t>RESULT </a:t>
            </a:r>
            <a:r>
              <a:rPr lang="en-US" sz="3200" dirty="0" smtClean="0">
                <a:ln w="0"/>
                <a:solidFill>
                  <a:schemeClr val="bg2">
                    <a:lumMod val="10000"/>
                  </a:schemeClr>
                </a:solidFill>
                <a:latin typeface="Futura Lt BT" panose="020B0402020204020303"/>
                <a:cs typeface="+mn-cs"/>
              </a:rPr>
              <a:t>– </a:t>
            </a:r>
            <a:r>
              <a:rPr lang="en-US" sz="3200" dirty="0" smtClean="0">
                <a:solidFill>
                  <a:schemeClr val="bg2">
                    <a:lumMod val="10000"/>
                  </a:schemeClr>
                </a:solidFill>
                <a:latin typeface="Futura Lt BT" panose="020B0402020204020303"/>
              </a:rPr>
              <a:t>Lesson Learned</a:t>
            </a:r>
            <a:endParaRPr lang="en-US" sz="3200" dirty="0">
              <a:solidFill>
                <a:schemeClr val="bg2">
                  <a:lumMod val="10000"/>
                </a:schemeClr>
              </a:solidFill>
              <a:latin typeface="Futura Lt BT" panose="020B0402020204020303"/>
            </a:endParaRPr>
          </a:p>
        </p:txBody>
      </p:sp>
      <p:cxnSp>
        <p:nvCxnSpPr>
          <p:cNvPr id="7" name="Straight Connector 6"/>
          <p:cNvCxnSpPr/>
          <p:nvPr/>
        </p:nvCxnSpPr>
        <p:spPr>
          <a:xfrm>
            <a:off x="645888" y="896916"/>
            <a:ext cx="7743965" cy="0"/>
          </a:xfrm>
          <a:prstGeom prst="line">
            <a:avLst/>
          </a:prstGeom>
          <a:ln w="3810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pic>
        <p:nvPicPr>
          <p:cNvPr id="8" name="Picture 2" descr="I:\icon\6.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3164" y="361640"/>
            <a:ext cx="485775" cy="485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589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838958" y="1025816"/>
            <a:ext cx="10738752" cy="5718968"/>
          </a:xfrm>
          <a:prstGeom prst="rect">
            <a:avLst/>
          </a:prstGeom>
        </p:spPr>
      </p:pic>
      <p:sp>
        <p:nvSpPr>
          <p:cNvPr id="6" name="TextBox 1"/>
          <p:cNvSpPr txBox="1">
            <a:spLocks noChangeArrowheads="1"/>
          </p:cNvSpPr>
          <p:nvPr/>
        </p:nvSpPr>
        <p:spPr bwMode="auto">
          <a:xfrm>
            <a:off x="1210131" y="312141"/>
            <a:ext cx="6302879"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sz="3200" dirty="0" smtClean="0">
                <a:ln w="0"/>
                <a:solidFill>
                  <a:srgbClr val="84150C"/>
                </a:solidFill>
                <a:latin typeface="Futura Lt BT" panose="020B0402020204020303"/>
                <a:cs typeface="+mn-cs"/>
              </a:rPr>
              <a:t>PROJECT OVERVIEW - Problem</a:t>
            </a:r>
            <a:endParaRPr lang="vi-VN" sz="3200" dirty="0">
              <a:ln w="0"/>
              <a:solidFill>
                <a:srgbClr val="84150C"/>
              </a:solidFill>
              <a:latin typeface="Futura Lt BT" panose="020B0402020204020303"/>
              <a:cs typeface="+mn-cs"/>
            </a:endParaRPr>
          </a:p>
        </p:txBody>
      </p:sp>
      <p:pic>
        <p:nvPicPr>
          <p:cNvPr id="8" name="Picture 2" descr="I:\icon\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9580" y="332674"/>
            <a:ext cx="542474" cy="542474"/>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Connector 8"/>
          <p:cNvCxnSpPr/>
          <p:nvPr/>
        </p:nvCxnSpPr>
        <p:spPr>
          <a:xfrm>
            <a:off x="619580" y="896916"/>
            <a:ext cx="7493906" cy="0"/>
          </a:xfrm>
          <a:prstGeom prst="line">
            <a:avLst/>
          </a:prstGeom>
          <a:ln w="38100">
            <a:solidFill>
              <a:srgbClr val="84150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2242320"/>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417731" y="2433863"/>
            <a:ext cx="7779657" cy="1938992"/>
          </a:xfrm>
          <a:prstGeom prst="rect">
            <a:avLst/>
          </a:prstGeom>
        </p:spPr>
        <p:txBody>
          <a:bodyPr wrap="square">
            <a:spAutoFit/>
          </a:bodyPr>
          <a:lstStyle/>
          <a:p>
            <a:pPr marL="457200" indent="-457200">
              <a:buFont typeface="Wingdings" panose="05000000000000000000" pitchFamily="2" charset="2"/>
              <a:buChar char="Ø"/>
            </a:pPr>
            <a:r>
              <a:rPr lang="en-US" sz="2400" b="1" dirty="0" smtClean="0">
                <a:latin typeface="Futura Lt BT" panose="020B0402020204020303" pitchFamily="34" charset="0"/>
                <a:ea typeface="Futura" panose="02020800000000000000" pitchFamily="18" charset="0"/>
                <a:cs typeface="Futura" panose="02020800000000000000" pitchFamily="18" charset="0"/>
              </a:rPr>
              <a:t>Authentication</a:t>
            </a:r>
          </a:p>
          <a:p>
            <a:pPr marL="457200" indent="-457200">
              <a:buFont typeface="Wingdings" panose="05000000000000000000" pitchFamily="2" charset="2"/>
              <a:buChar char="Ø"/>
            </a:pPr>
            <a:r>
              <a:rPr lang="en-US" sz="2400" b="1" dirty="0" smtClean="0">
                <a:latin typeface="Futura Lt BT" panose="020B0402020204020303" pitchFamily="34" charset="0"/>
                <a:ea typeface="Futura" panose="02020800000000000000" pitchFamily="18" charset="0"/>
                <a:cs typeface="Futura" panose="02020800000000000000" pitchFamily="18" charset="0"/>
              </a:rPr>
              <a:t>Homepage – Calendar</a:t>
            </a:r>
          </a:p>
          <a:p>
            <a:pPr marL="457200" indent="-457200">
              <a:buFont typeface="Wingdings" panose="05000000000000000000" pitchFamily="2" charset="2"/>
              <a:buChar char="Ø"/>
            </a:pPr>
            <a:r>
              <a:rPr lang="en-US" sz="2400" b="1" dirty="0" smtClean="0">
                <a:latin typeface="Futura Lt BT" panose="020B0402020204020303" pitchFamily="34" charset="0"/>
                <a:ea typeface="Futura" panose="02020800000000000000" pitchFamily="18" charset="0"/>
                <a:cs typeface="Futura" panose="02020800000000000000" pitchFamily="18" charset="0"/>
              </a:rPr>
              <a:t>Manage Case</a:t>
            </a:r>
          </a:p>
          <a:p>
            <a:pPr marL="457200" indent="-457200">
              <a:buFont typeface="Wingdings" panose="05000000000000000000" pitchFamily="2" charset="2"/>
              <a:buChar char="Ø"/>
            </a:pPr>
            <a:r>
              <a:rPr lang="en-US" sz="2400" b="1" dirty="0" smtClean="0">
                <a:latin typeface="Futura Lt BT" panose="020B0402020204020303" pitchFamily="34" charset="0"/>
                <a:ea typeface="Futura" panose="02020800000000000000" pitchFamily="18" charset="0"/>
                <a:cs typeface="Futura" panose="02020800000000000000" pitchFamily="18" charset="0"/>
              </a:rPr>
              <a:t>Manage Office, Staff, Customer…</a:t>
            </a:r>
          </a:p>
          <a:p>
            <a:pPr marL="457200" indent="-457200">
              <a:buFont typeface="Wingdings" panose="05000000000000000000" pitchFamily="2" charset="2"/>
              <a:buChar char="Ø"/>
            </a:pPr>
            <a:r>
              <a:rPr lang="en-US" sz="2400" b="1" dirty="0" smtClean="0">
                <a:latin typeface="Futura Lt BT" panose="020B0402020204020303" pitchFamily="34" charset="0"/>
                <a:ea typeface="Futura" panose="02020800000000000000" pitchFamily="18" charset="0"/>
                <a:cs typeface="Futura" panose="02020800000000000000" pitchFamily="18" charset="0"/>
              </a:rPr>
              <a:t>Statistic</a:t>
            </a:r>
            <a:endParaRPr lang="en-US" sz="2400" b="1" dirty="0">
              <a:latin typeface="Futura Lt BT" panose="020B0402020204020303" pitchFamily="34" charset="0"/>
              <a:ea typeface="Futura" panose="02020800000000000000" pitchFamily="18" charset="0"/>
              <a:cs typeface="Futura" panose="02020800000000000000" pitchFamily="18" charset="0"/>
            </a:endParaRPr>
          </a:p>
        </p:txBody>
      </p:sp>
      <p:sp>
        <p:nvSpPr>
          <p:cNvPr id="4" name="TextBox 1"/>
          <p:cNvSpPr txBox="1">
            <a:spLocks noChangeArrowheads="1"/>
          </p:cNvSpPr>
          <p:nvPr/>
        </p:nvSpPr>
        <p:spPr bwMode="auto">
          <a:xfrm>
            <a:off x="1210131" y="312141"/>
            <a:ext cx="141577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lvl="0"/>
            <a:r>
              <a:rPr lang="en-US" sz="3200" dirty="0" smtClean="0">
                <a:ln w="0"/>
                <a:solidFill>
                  <a:srgbClr val="53D2FF"/>
                </a:solidFill>
                <a:latin typeface="Futura Lt BT" panose="020B0402020204020303"/>
                <a:cs typeface="+mn-cs"/>
              </a:rPr>
              <a:t>DEMO</a:t>
            </a:r>
            <a:endParaRPr lang="en-US" sz="3200" dirty="0">
              <a:solidFill>
                <a:srgbClr val="53D2FF"/>
              </a:solidFill>
              <a:latin typeface="Futura Lt BT" panose="020B0402020204020303"/>
            </a:endParaRPr>
          </a:p>
        </p:txBody>
      </p:sp>
      <p:cxnSp>
        <p:nvCxnSpPr>
          <p:cNvPr id="5" name="Straight Connector 4"/>
          <p:cNvCxnSpPr/>
          <p:nvPr/>
        </p:nvCxnSpPr>
        <p:spPr>
          <a:xfrm>
            <a:off x="645888" y="896916"/>
            <a:ext cx="1980015" cy="0"/>
          </a:xfrm>
          <a:prstGeom prst="line">
            <a:avLst/>
          </a:prstGeom>
          <a:ln w="38100">
            <a:solidFill>
              <a:srgbClr val="53D2FF"/>
            </a:solidFill>
          </a:ln>
        </p:spPr>
        <p:style>
          <a:lnRef idx="1">
            <a:schemeClr val="accent1"/>
          </a:lnRef>
          <a:fillRef idx="0">
            <a:schemeClr val="accent1"/>
          </a:fillRef>
          <a:effectRef idx="0">
            <a:schemeClr val="accent1"/>
          </a:effectRef>
          <a:fontRef idx="minor">
            <a:schemeClr val="tx1"/>
          </a:fontRef>
        </p:style>
      </p:cxnSp>
      <p:pic>
        <p:nvPicPr>
          <p:cNvPr id="1026" name="Picture 2" descr="C:\Users\LeeZuHo\Desktop\image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889" y="283831"/>
            <a:ext cx="564242" cy="5642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91796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06831" y="2277152"/>
            <a:ext cx="2886792" cy="2886792"/>
          </a:xfrm>
          <a:prstGeom prst="rect">
            <a:avLst/>
          </a:prstGeom>
        </p:spPr>
      </p:pic>
    </p:spTree>
    <p:extLst>
      <p:ext uri="{BB962C8B-B14F-4D97-AF65-F5344CB8AC3E}">
        <p14:creationId xmlns:p14="http://schemas.microsoft.com/office/powerpoint/2010/main" val="81916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a:spLocks noChangeArrowheads="1"/>
          </p:cNvSpPr>
          <p:nvPr/>
        </p:nvSpPr>
        <p:spPr bwMode="auto">
          <a:xfrm>
            <a:off x="3623587" y="2832749"/>
            <a:ext cx="4599016"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sz="4000" smtClean="0">
                <a:ln w="0"/>
                <a:effectLst>
                  <a:outerShdw blurRad="38100" dist="19050" dir="2700000" algn="tl" rotWithShape="0">
                    <a:schemeClr val="dk1">
                      <a:alpha val="40000"/>
                    </a:schemeClr>
                  </a:outerShdw>
                </a:effectLst>
                <a:latin typeface="Futura Lt BT" panose="020B0402020204020303"/>
                <a:cs typeface="+mn-cs"/>
              </a:rPr>
              <a:t>Thanks for watching</a:t>
            </a:r>
            <a:endParaRPr lang="vi-VN" sz="4000" dirty="0">
              <a:ln w="0"/>
              <a:effectLst>
                <a:outerShdw blurRad="38100" dist="19050" dir="2700000" algn="tl" rotWithShape="0">
                  <a:schemeClr val="dk1">
                    <a:alpha val="40000"/>
                  </a:schemeClr>
                </a:outerShdw>
              </a:effectLst>
              <a:latin typeface="Futura Lt BT" panose="020B0402020204020303"/>
              <a:cs typeface="+mn-cs"/>
            </a:endParaRPr>
          </a:p>
        </p:txBody>
      </p:sp>
    </p:spTree>
    <p:extLst>
      <p:ext uri="{BB962C8B-B14F-4D97-AF65-F5344CB8AC3E}">
        <p14:creationId xmlns:p14="http://schemas.microsoft.com/office/powerpoint/2010/main" val="4139143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68623" y="1420039"/>
            <a:ext cx="603827" cy="864791"/>
          </a:xfrm>
          <a:prstGeom prst="rect">
            <a:avLst/>
          </a:prstGeom>
        </p:spPr>
      </p:pic>
      <p:sp>
        <p:nvSpPr>
          <p:cNvPr id="7" name="TextBox 6"/>
          <p:cNvSpPr txBox="1"/>
          <p:nvPr/>
        </p:nvSpPr>
        <p:spPr>
          <a:xfrm>
            <a:off x="2843214" y="1590824"/>
            <a:ext cx="5228947" cy="523220"/>
          </a:xfrm>
          <a:prstGeom prst="rect">
            <a:avLst/>
          </a:prstGeom>
          <a:noFill/>
        </p:spPr>
        <p:txBody>
          <a:bodyPr wrap="square" rtlCol="0">
            <a:spAutoFit/>
          </a:bodyPr>
          <a:lstStyle/>
          <a:p>
            <a:r>
              <a:rPr lang="en-US" sz="2800" dirty="0">
                <a:latin typeface="Futura Lt BT" panose="020B0402020204020303" pitchFamily="34" charset="0"/>
              </a:rPr>
              <a:t>Many errors occur</a:t>
            </a:r>
          </a:p>
        </p:txBody>
      </p:sp>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768621" y="2466790"/>
            <a:ext cx="603827" cy="685676"/>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768621" y="3467739"/>
            <a:ext cx="635303" cy="632837"/>
          </a:xfrm>
          <a:prstGeom prst="rect">
            <a:avLst/>
          </a:prstGeom>
        </p:spPr>
      </p:pic>
      <p:sp>
        <p:nvSpPr>
          <p:cNvPr id="10" name="TextBox 9"/>
          <p:cNvSpPr txBox="1"/>
          <p:nvPr/>
        </p:nvSpPr>
        <p:spPr>
          <a:xfrm>
            <a:off x="2843215" y="2548018"/>
            <a:ext cx="5228947" cy="523220"/>
          </a:xfrm>
          <a:prstGeom prst="rect">
            <a:avLst/>
          </a:prstGeom>
          <a:noFill/>
        </p:spPr>
        <p:txBody>
          <a:bodyPr wrap="square" rtlCol="0">
            <a:spAutoFit/>
          </a:bodyPr>
          <a:lstStyle/>
          <a:p>
            <a:r>
              <a:rPr lang="en-US" sz="2800" dirty="0">
                <a:latin typeface="Futura Lt BT" panose="020B0402020204020303" pitchFamily="34" charset="0"/>
              </a:rPr>
              <a:t>Difficult to upgrade or maintain</a:t>
            </a:r>
          </a:p>
        </p:txBody>
      </p:sp>
      <p:sp>
        <p:nvSpPr>
          <p:cNvPr id="11" name="TextBox 10"/>
          <p:cNvSpPr txBox="1"/>
          <p:nvPr/>
        </p:nvSpPr>
        <p:spPr>
          <a:xfrm>
            <a:off x="2843215" y="3508804"/>
            <a:ext cx="6320903" cy="523220"/>
          </a:xfrm>
          <a:prstGeom prst="rect">
            <a:avLst/>
          </a:prstGeom>
          <a:noFill/>
        </p:spPr>
        <p:txBody>
          <a:bodyPr wrap="square" rtlCol="0">
            <a:spAutoFit/>
          </a:bodyPr>
          <a:lstStyle/>
          <a:p>
            <a:r>
              <a:rPr lang="en-US" sz="2800" dirty="0">
                <a:latin typeface="Futura Lt BT" panose="020B0402020204020303" pitchFamily="34" charset="0"/>
              </a:rPr>
              <a:t>Limit number of devices can use</a:t>
            </a:r>
          </a:p>
        </p:txBody>
      </p:sp>
      <p:pic>
        <p:nvPicPr>
          <p:cNvPr id="14" name="Picture 1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756109" y="4100575"/>
            <a:ext cx="631899" cy="970678"/>
          </a:xfrm>
          <a:prstGeom prst="rect">
            <a:avLst/>
          </a:prstGeom>
        </p:spPr>
      </p:pic>
      <p:sp>
        <p:nvSpPr>
          <p:cNvPr id="15" name="TextBox 14"/>
          <p:cNvSpPr txBox="1"/>
          <p:nvPr/>
        </p:nvSpPr>
        <p:spPr>
          <a:xfrm>
            <a:off x="2843215" y="4469590"/>
            <a:ext cx="6320903" cy="523220"/>
          </a:xfrm>
          <a:prstGeom prst="rect">
            <a:avLst/>
          </a:prstGeom>
          <a:noFill/>
        </p:spPr>
        <p:txBody>
          <a:bodyPr wrap="square" rtlCol="0">
            <a:spAutoFit/>
          </a:bodyPr>
          <a:lstStyle/>
          <a:p>
            <a:r>
              <a:rPr lang="en-US" sz="2800" dirty="0">
                <a:latin typeface="Futura Lt BT" panose="020B0402020204020303" pitchFamily="34" charset="0"/>
              </a:rPr>
              <a:t>Manage only 1 office</a:t>
            </a:r>
          </a:p>
        </p:txBody>
      </p:sp>
      <p:pic>
        <p:nvPicPr>
          <p:cNvPr id="2" name="Picture 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756109" y="5361824"/>
            <a:ext cx="660325" cy="660325"/>
          </a:xfrm>
          <a:prstGeom prst="rect">
            <a:avLst/>
          </a:prstGeom>
        </p:spPr>
      </p:pic>
      <p:sp>
        <p:nvSpPr>
          <p:cNvPr id="13" name="TextBox 12"/>
          <p:cNvSpPr txBox="1"/>
          <p:nvPr/>
        </p:nvSpPr>
        <p:spPr>
          <a:xfrm>
            <a:off x="2843215" y="5430376"/>
            <a:ext cx="6320903" cy="523220"/>
          </a:xfrm>
          <a:prstGeom prst="rect">
            <a:avLst/>
          </a:prstGeom>
          <a:noFill/>
        </p:spPr>
        <p:txBody>
          <a:bodyPr wrap="square" rtlCol="0">
            <a:spAutoFit/>
          </a:bodyPr>
          <a:lstStyle/>
          <a:p>
            <a:r>
              <a:rPr lang="en-US" sz="2800" dirty="0">
                <a:latin typeface="Futura Lt BT" panose="020B0402020204020303" pitchFamily="34" charset="0"/>
              </a:rPr>
              <a:t>Manage with only text information</a:t>
            </a:r>
          </a:p>
        </p:txBody>
      </p:sp>
      <p:sp>
        <p:nvSpPr>
          <p:cNvPr id="18" name="TextBox 1"/>
          <p:cNvSpPr txBox="1">
            <a:spLocks noChangeArrowheads="1"/>
          </p:cNvSpPr>
          <p:nvPr/>
        </p:nvSpPr>
        <p:spPr bwMode="auto">
          <a:xfrm>
            <a:off x="1210131" y="312141"/>
            <a:ext cx="6302879"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sz="3200" dirty="0" smtClean="0">
                <a:ln w="0"/>
                <a:solidFill>
                  <a:srgbClr val="84150C"/>
                </a:solidFill>
                <a:latin typeface="Futura Lt BT" panose="020B0402020204020303"/>
                <a:cs typeface="+mn-cs"/>
              </a:rPr>
              <a:t>PROJECT OVERVIEW - Problem</a:t>
            </a:r>
            <a:endParaRPr lang="vi-VN" sz="3200" dirty="0">
              <a:ln w="0"/>
              <a:solidFill>
                <a:srgbClr val="84150C"/>
              </a:solidFill>
              <a:latin typeface="Futura Lt BT" panose="020B0402020204020303"/>
              <a:cs typeface="+mn-cs"/>
            </a:endParaRPr>
          </a:p>
        </p:txBody>
      </p:sp>
      <p:pic>
        <p:nvPicPr>
          <p:cNvPr id="19" name="Picture 2" descr="I:\icon\1.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19580" y="332674"/>
            <a:ext cx="542474" cy="542474"/>
          </a:xfrm>
          <a:prstGeom prst="rect">
            <a:avLst/>
          </a:prstGeom>
          <a:noFill/>
          <a:extLst>
            <a:ext uri="{909E8E84-426E-40DD-AFC4-6F175D3DCCD1}">
              <a14:hiddenFill xmlns:a14="http://schemas.microsoft.com/office/drawing/2010/main">
                <a:solidFill>
                  <a:srgbClr val="FFFFFF"/>
                </a:solidFill>
              </a14:hiddenFill>
            </a:ext>
          </a:extLst>
        </p:spPr>
      </p:pic>
      <p:cxnSp>
        <p:nvCxnSpPr>
          <p:cNvPr id="20" name="Straight Connector 19"/>
          <p:cNvCxnSpPr/>
          <p:nvPr/>
        </p:nvCxnSpPr>
        <p:spPr>
          <a:xfrm>
            <a:off x="619580" y="896916"/>
            <a:ext cx="7493906" cy="0"/>
          </a:xfrm>
          <a:prstGeom prst="line">
            <a:avLst/>
          </a:prstGeom>
          <a:ln w="38100">
            <a:solidFill>
              <a:srgbClr val="84150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1128861"/>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P spid="11" grpId="0"/>
      <p:bldP spid="15" grpId="0"/>
      <p:bldP spid="13" grpId="0"/>
      <p:bldP spid="1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2913" y="2026202"/>
            <a:ext cx="525565" cy="525565"/>
          </a:xfrm>
          <a:prstGeom prst="rect">
            <a:avLst/>
          </a:prstGeom>
        </p:spPr>
      </p:pic>
      <p:sp>
        <p:nvSpPr>
          <p:cNvPr id="5" name="TextBox 4"/>
          <p:cNvSpPr txBox="1"/>
          <p:nvPr/>
        </p:nvSpPr>
        <p:spPr>
          <a:xfrm>
            <a:off x="2287759" y="2026202"/>
            <a:ext cx="5228947" cy="523220"/>
          </a:xfrm>
          <a:prstGeom prst="rect">
            <a:avLst/>
          </a:prstGeom>
          <a:noFill/>
        </p:spPr>
        <p:txBody>
          <a:bodyPr wrap="square" rtlCol="0">
            <a:spAutoFit/>
          </a:bodyPr>
          <a:lstStyle/>
          <a:p>
            <a:r>
              <a:rPr lang="en-US" sz="2800" dirty="0" smtClean="0">
                <a:latin typeface="Futura Lt BT" panose="020B0402020204020303" pitchFamily="34" charset="0"/>
              </a:rPr>
              <a:t>Manage Case</a:t>
            </a:r>
            <a:endParaRPr lang="en-US" sz="2800" dirty="0">
              <a:latin typeface="Futura Lt BT" panose="020B0402020204020303" pitchFamily="34" charset="0"/>
            </a:endParaRPr>
          </a:p>
        </p:txBody>
      </p:sp>
      <p:sp>
        <p:nvSpPr>
          <p:cNvPr id="6" name="TextBox 5"/>
          <p:cNvSpPr txBox="1"/>
          <p:nvPr/>
        </p:nvSpPr>
        <p:spPr>
          <a:xfrm>
            <a:off x="2287758" y="2855237"/>
            <a:ext cx="6798185" cy="523220"/>
          </a:xfrm>
          <a:prstGeom prst="rect">
            <a:avLst/>
          </a:prstGeom>
          <a:noFill/>
        </p:spPr>
        <p:txBody>
          <a:bodyPr wrap="square" rtlCol="0">
            <a:spAutoFit/>
          </a:bodyPr>
          <a:lstStyle/>
          <a:p>
            <a:r>
              <a:rPr lang="en-US" sz="2800" dirty="0" smtClean="0">
                <a:latin typeface="Futura Lt BT" panose="020B0402020204020303" pitchFamily="34" charset="0"/>
              </a:rPr>
              <a:t>Manage Staff, Customer, Service…</a:t>
            </a:r>
            <a:endParaRPr lang="en-US" sz="2800" dirty="0">
              <a:latin typeface="Futura Lt BT" panose="020B0402020204020303" pitchFamily="34" charset="0"/>
            </a:endParaRPr>
          </a:p>
        </p:txBody>
      </p:sp>
      <p:sp>
        <p:nvSpPr>
          <p:cNvPr id="7" name="TextBox 6"/>
          <p:cNvSpPr txBox="1"/>
          <p:nvPr/>
        </p:nvSpPr>
        <p:spPr>
          <a:xfrm>
            <a:off x="2319056" y="3702485"/>
            <a:ext cx="6977344" cy="523220"/>
          </a:xfrm>
          <a:prstGeom prst="rect">
            <a:avLst/>
          </a:prstGeom>
          <a:noFill/>
        </p:spPr>
        <p:txBody>
          <a:bodyPr wrap="square" rtlCol="0">
            <a:spAutoFit/>
          </a:bodyPr>
          <a:lstStyle/>
          <a:p>
            <a:r>
              <a:rPr lang="en-US" sz="2800" dirty="0" smtClean="0">
                <a:latin typeface="Futura Lt BT" panose="020B0402020204020303" pitchFamily="34" charset="0"/>
              </a:rPr>
              <a:t>Storage Document</a:t>
            </a:r>
            <a:endParaRPr lang="en-US" sz="2800" dirty="0">
              <a:latin typeface="Futura Lt BT" panose="020B0402020204020303" pitchFamily="34" charset="0"/>
            </a:endParaRPr>
          </a:p>
        </p:txBody>
      </p:sp>
      <p:sp>
        <p:nvSpPr>
          <p:cNvPr id="8" name="TextBox 7"/>
          <p:cNvSpPr txBox="1"/>
          <p:nvPr/>
        </p:nvSpPr>
        <p:spPr>
          <a:xfrm>
            <a:off x="2287759" y="4480468"/>
            <a:ext cx="6462943" cy="523220"/>
          </a:xfrm>
          <a:prstGeom prst="rect">
            <a:avLst/>
          </a:prstGeom>
          <a:noFill/>
        </p:spPr>
        <p:txBody>
          <a:bodyPr wrap="square" rtlCol="0">
            <a:spAutoFit/>
          </a:bodyPr>
          <a:lstStyle/>
          <a:p>
            <a:r>
              <a:rPr lang="en-US" sz="2800" dirty="0" smtClean="0">
                <a:latin typeface="Futura Lt BT" panose="020B0402020204020303" pitchFamily="34" charset="0"/>
              </a:rPr>
              <a:t>Calendar</a:t>
            </a:r>
            <a:endParaRPr lang="en-US" sz="2800" dirty="0">
              <a:latin typeface="Futura Lt BT" panose="020B0402020204020303" pitchFamily="34" charset="0"/>
            </a:endParaRPr>
          </a:p>
        </p:txBody>
      </p:sp>
      <p:sp>
        <p:nvSpPr>
          <p:cNvPr id="9" name="TextBox 8"/>
          <p:cNvSpPr txBox="1"/>
          <p:nvPr/>
        </p:nvSpPr>
        <p:spPr>
          <a:xfrm>
            <a:off x="2319056" y="5301438"/>
            <a:ext cx="6462943" cy="523220"/>
          </a:xfrm>
          <a:prstGeom prst="rect">
            <a:avLst/>
          </a:prstGeom>
          <a:noFill/>
        </p:spPr>
        <p:txBody>
          <a:bodyPr wrap="square" rtlCol="0">
            <a:spAutoFit/>
          </a:bodyPr>
          <a:lstStyle/>
          <a:p>
            <a:r>
              <a:rPr lang="en-US" sz="2800" dirty="0" smtClean="0">
                <a:latin typeface="Futura Lt BT" panose="020B0402020204020303" pitchFamily="34" charset="0"/>
              </a:rPr>
              <a:t>Statistic</a:t>
            </a:r>
            <a:endParaRPr lang="en-US" sz="2800" dirty="0">
              <a:latin typeface="Futura Lt BT" panose="020B0402020204020303" pitchFamily="34" charset="0"/>
            </a:endParaRPr>
          </a:p>
        </p:txBody>
      </p:sp>
      <p:sp>
        <p:nvSpPr>
          <p:cNvPr id="10" name="TextBox 1"/>
          <p:cNvSpPr txBox="1">
            <a:spLocks noChangeArrowheads="1"/>
          </p:cNvSpPr>
          <p:nvPr/>
        </p:nvSpPr>
        <p:spPr bwMode="auto">
          <a:xfrm>
            <a:off x="1210131" y="312141"/>
            <a:ext cx="568732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sz="3200" dirty="0" smtClean="0">
                <a:ln w="0"/>
                <a:solidFill>
                  <a:srgbClr val="84150C"/>
                </a:solidFill>
                <a:latin typeface="Futura Lt BT" panose="020B0402020204020303"/>
                <a:cs typeface="+mn-cs"/>
              </a:rPr>
              <a:t>PROJECT OVERVIEW - Idea</a:t>
            </a:r>
            <a:endParaRPr lang="vi-VN" sz="3200" dirty="0">
              <a:ln w="0"/>
              <a:solidFill>
                <a:srgbClr val="84150C"/>
              </a:solidFill>
              <a:latin typeface="Futura Lt BT" panose="020B0402020204020303"/>
              <a:cs typeface="+mn-cs"/>
            </a:endParaRPr>
          </a:p>
        </p:txBody>
      </p:sp>
      <p:pic>
        <p:nvPicPr>
          <p:cNvPr id="11" name="Picture 2" descr="I:\icon\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9580" y="332674"/>
            <a:ext cx="542474" cy="542474"/>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Straight Connector 11"/>
          <p:cNvCxnSpPr/>
          <p:nvPr/>
        </p:nvCxnSpPr>
        <p:spPr>
          <a:xfrm>
            <a:off x="619580" y="896916"/>
            <a:ext cx="7493906" cy="0"/>
          </a:xfrm>
          <a:prstGeom prst="line">
            <a:avLst/>
          </a:prstGeom>
          <a:ln w="38100">
            <a:solidFill>
              <a:srgbClr val="84150C"/>
            </a:solidFill>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472910" y="1246961"/>
            <a:ext cx="5228947" cy="584775"/>
          </a:xfrm>
          <a:prstGeom prst="rect">
            <a:avLst/>
          </a:prstGeom>
          <a:noFill/>
        </p:spPr>
        <p:txBody>
          <a:bodyPr wrap="square" rtlCol="0">
            <a:spAutoFit/>
          </a:bodyPr>
          <a:lstStyle/>
          <a:p>
            <a:r>
              <a:rPr lang="en-US" sz="3200" dirty="0" smtClean="0">
                <a:latin typeface="Futura Lt BT" panose="020B0402020204020303" pitchFamily="34" charset="0"/>
              </a:rPr>
              <a:t>Functional</a:t>
            </a:r>
            <a:r>
              <a:rPr lang="en-US" sz="2800" dirty="0" smtClean="0">
                <a:latin typeface="Futura Lt BT" panose="020B0402020204020303" pitchFamily="34" charset="0"/>
              </a:rPr>
              <a:t>:</a:t>
            </a:r>
            <a:endParaRPr lang="en-US" sz="2800" dirty="0">
              <a:latin typeface="Futura Lt BT" panose="020B0402020204020303" pitchFamily="34" charset="0"/>
            </a:endParaRPr>
          </a:p>
        </p:txBody>
      </p:sp>
      <p:pic>
        <p:nvPicPr>
          <p:cNvPr id="14" name="Picture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2913" y="2814678"/>
            <a:ext cx="525565" cy="525565"/>
          </a:xfrm>
          <a:prstGeom prst="rect">
            <a:avLst/>
          </a:prstGeom>
        </p:spPr>
      </p:pic>
      <p:pic>
        <p:nvPicPr>
          <p:cNvPr id="15" name="Picture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2912" y="3700140"/>
            <a:ext cx="525565" cy="525565"/>
          </a:xfrm>
          <a:prstGeom prst="rect">
            <a:avLst/>
          </a:prstGeom>
        </p:spPr>
      </p:pic>
      <p:pic>
        <p:nvPicPr>
          <p:cNvPr id="16" name="Picture 1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2911" y="4480468"/>
            <a:ext cx="525565" cy="525565"/>
          </a:xfrm>
          <a:prstGeom prst="rect">
            <a:avLst/>
          </a:prstGeom>
        </p:spPr>
      </p:pic>
      <p:pic>
        <p:nvPicPr>
          <p:cNvPr id="17" name="Picture 1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2910" y="5301438"/>
            <a:ext cx="525565" cy="525565"/>
          </a:xfrm>
          <a:prstGeom prst="rect">
            <a:avLst/>
          </a:prstGeom>
        </p:spPr>
      </p:pic>
    </p:spTree>
    <p:extLst>
      <p:ext uri="{BB962C8B-B14F-4D97-AF65-F5344CB8AC3E}">
        <p14:creationId xmlns:p14="http://schemas.microsoft.com/office/powerpoint/2010/main" val="3763587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9" grpId="0"/>
      <p:bldP spid="10" grpId="0"/>
      <p:bldP spid="1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2913" y="2026202"/>
            <a:ext cx="525565" cy="525565"/>
          </a:xfrm>
          <a:prstGeom prst="rect">
            <a:avLst/>
          </a:prstGeom>
        </p:spPr>
      </p:pic>
      <p:sp>
        <p:nvSpPr>
          <p:cNvPr id="5" name="TextBox 4"/>
          <p:cNvSpPr txBox="1"/>
          <p:nvPr/>
        </p:nvSpPr>
        <p:spPr>
          <a:xfrm>
            <a:off x="2287759" y="2026202"/>
            <a:ext cx="5228947" cy="523220"/>
          </a:xfrm>
          <a:prstGeom prst="rect">
            <a:avLst/>
          </a:prstGeom>
          <a:noFill/>
        </p:spPr>
        <p:txBody>
          <a:bodyPr wrap="square" rtlCol="0">
            <a:spAutoFit/>
          </a:bodyPr>
          <a:lstStyle/>
          <a:p>
            <a:r>
              <a:rPr lang="en-US" sz="2800" dirty="0">
                <a:latin typeface="Futura Lt BT" panose="020B0402020204020303" pitchFamily="34" charset="0"/>
              </a:rPr>
              <a:t>Steady running</a:t>
            </a:r>
          </a:p>
        </p:txBody>
      </p:sp>
      <p:sp>
        <p:nvSpPr>
          <p:cNvPr id="7" name="TextBox 6"/>
          <p:cNvSpPr txBox="1"/>
          <p:nvPr/>
        </p:nvSpPr>
        <p:spPr>
          <a:xfrm>
            <a:off x="2287758" y="2855237"/>
            <a:ext cx="5228947" cy="523220"/>
          </a:xfrm>
          <a:prstGeom prst="rect">
            <a:avLst/>
          </a:prstGeom>
          <a:noFill/>
        </p:spPr>
        <p:txBody>
          <a:bodyPr wrap="square" rtlCol="0">
            <a:spAutoFit/>
          </a:bodyPr>
          <a:lstStyle/>
          <a:p>
            <a:r>
              <a:rPr lang="en-US" sz="2800" dirty="0">
                <a:latin typeface="Futura Lt BT" panose="020B0402020204020303" pitchFamily="34" charset="0"/>
              </a:rPr>
              <a:t>Easy upgrade and maintenance</a:t>
            </a:r>
          </a:p>
        </p:txBody>
      </p:sp>
      <p:sp>
        <p:nvSpPr>
          <p:cNvPr id="9" name="TextBox 8"/>
          <p:cNvSpPr txBox="1"/>
          <p:nvPr/>
        </p:nvSpPr>
        <p:spPr>
          <a:xfrm>
            <a:off x="2319056" y="3702485"/>
            <a:ext cx="6977344" cy="523220"/>
          </a:xfrm>
          <a:prstGeom prst="rect">
            <a:avLst/>
          </a:prstGeom>
          <a:noFill/>
        </p:spPr>
        <p:txBody>
          <a:bodyPr wrap="square" rtlCol="0">
            <a:spAutoFit/>
          </a:bodyPr>
          <a:lstStyle/>
          <a:p>
            <a:r>
              <a:rPr lang="en-US" sz="2800" dirty="0">
                <a:latin typeface="Futura Lt BT" panose="020B0402020204020303" pitchFamily="34" charset="0"/>
              </a:rPr>
              <a:t>Multiple devices can use at the same time</a:t>
            </a:r>
          </a:p>
        </p:txBody>
      </p:sp>
      <p:sp>
        <p:nvSpPr>
          <p:cNvPr id="11" name="TextBox 10"/>
          <p:cNvSpPr txBox="1"/>
          <p:nvPr/>
        </p:nvSpPr>
        <p:spPr>
          <a:xfrm>
            <a:off x="2287759" y="4480468"/>
            <a:ext cx="6462943" cy="523220"/>
          </a:xfrm>
          <a:prstGeom prst="rect">
            <a:avLst/>
          </a:prstGeom>
          <a:noFill/>
        </p:spPr>
        <p:txBody>
          <a:bodyPr wrap="square" rtlCol="0">
            <a:spAutoFit/>
          </a:bodyPr>
          <a:lstStyle/>
          <a:p>
            <a:r>
              <a:rPr lang="en-US" sz="2800" dirty="0">
                <a:latin typeface="Futura Lt BT" panose="020B0402020204020303" pitchFamily="34" charset="0"/>
              </a:rPr>
              <a:t>Can be used for many types of office</a:t>
            </a:r>
          </a:p>
        </p:txBody>
      </p:sp>
      <p:sp>
        <p:nvSpPr>
          <p:cNvPr id="13" name="TextBox 12"/>
          <p:cNvSpPr txBox="1"/>
          <p:nvPr/>
        </p:nvSpPr>
        <p:spPr>
          <a:xfrm>
            <a:off x="2319056" y="5301438"/>
            <a:ext cx="6462943" cy="523220"/>
          </a:xfrm>
          <a:prstGeom prst="rect">
            <a:avLst/>
          </a:prstGeom>
          <a:noFill/>
        </p:spPr>
        <p:txBody>
          <a:bodyPr wrap="square" rtlCol="0">
            <a:spAutoFit/>
          </a:bodyPr>
          <a:lstStyle/>
          <a:p>
            <a:r>
              <a:rPr lang="en-US" sz="2800" dirty="0">
                <a:latin typeface="Futura Lt BT" panose="020B0402020204020303" pitchFamily="34" charset="0"/>
              </a:rPr>
              <a:t>Manage multimedia data</a:t>
            </a:r>
          </a:p>
        </p:txBody>
      </p:sp>
      <p:sp>
        <p:nvSpPr>
          <p:cNvPr id="21" name="TextBox 1"/>
          <p:cNvSpPr txBox="1">
            <a:spLocks noChangeArrowheads="1"/>
          </p:cNvSpPr>
          <p:nvPr/>
        </p:nvSpPr>
        <p:spPr bwMode="auto">
          <a:xfrm>
            <a:off x="1210131" y="312141"/>
            <a:ext cx="557351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sz="3200" dirty="0" smtClean="0">
                <a:ln w="0"/>
                <a:solidFill>
                  <a:srgbClr val="84150C"/>
                </a:solidFill>
                <a:latin typeface="Futura Lt BT" panose="020B0402020204020303"/>
                <a:cs typeface="+mn-cs"/>
              </a:rPr>
              <a:t>PROJECT OVERVIEW - Idea</a:t>
            </a:r>
            <a:endParaRPr lang="vi-VN" sz="3200" dirty="0">
              <a:ln w="0"/>
              <a:solidFill>
                <a:srgbClr val="84150C"/>
              </a:solidFill>
              <a:latin typeface="Futura Lt BT" panose="020B0402020204020303"/>
              <a:cs typeface="+mn-cs"/>
            </a:endParaRPr>
          </a:p>
        </p:txBody>
      </p:sp>
      <p:pic>
        <p:nvPicPr>
          <p:cNvPr id="22" name="Picture 2" descr="I:\icon\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9580" y="332674"/>
            <a:ext cx="542474" cy="542474"/>
          </a:xfrm>
          <a:prstGeom prst="rect">
            <a:avLst/>
          </a:prstGeom>
          <a:noFill/>
          <a:extLst>
            <a:ext uri="{909E8E84-426E-40DD-AFC4-6F175D3DCCD1}">
              <a14:hiddenFill xmlns:a14="http://schemas.microsoft.com/office/drawing/2010/main">
                <a:solidFill>
                  <a:srgbClr val="FFFFFF"/>
                </a:solidFill>
              </a14:hiddenFill>
            </a:ext>
          </a:extLst>
        </p:spPr>
      </p:pic>
      <p:cxnSp>
        <p:nvCxnSpPr>
          <p:cNvPr id="23" name="Straight Connector 22"/>
          <p:cNvCxnSpPr/>
          <p:nvPr/>
        </p:nvCxnSpPr>
        <p:spPr>
          <a:xfrm>
            <a:off x="619580" y="896916"/>
            <a:ext cx="7493906" cy="0"/>
          </a:xfrm>
          <a:prstGeom prst="line">
            <a:avLst/>
          </a:prstGeom>
          <a:ln w="38100">
            <a:solidFill>
              <a:srgbClr val="84150C"/>
            </a:solidFill>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1472910" y="1246961"/>
            <a:ext cx="5228947" cy="584775"/>
          </a:xfrm>
          <a:prstGeom prst="rect">
            <a:avLst/>
          </a:prstGeom>
          <a:noFill/>
        </p:spPr>
        <p:txBody>
          <a:bodyPr wrap="square" rtlCol="0">
            <a:spAutoFit/>
          </a:bodyPr>
          <a:lstStyle/>
          <a:p>
            <a:r>
              <a:rPr lang="en-US" sz="3200" dirty="0" smtClean="0">
                <a:latin typeface="Futura Lt BT" panose="020B0402020204020303" pitchFamily="34" charset="0"/>
              </a:rPr>
              <a:t>Non-Functional</a:t>
            </a:r>
            <a:r>
              <a:rPr lang="en-US" sz="2800" dirty="0" smtClean="0">
                <a:latin typeface="Futura Lt BT" panose="020B0402020204020303" pitchFamily="34" charset="0"/>
              </a:rPr>
              <a:t>:</a:t>
            </a:r>
            <a:endParaRPr lang="en-US" sz="2800" dirty="0">
              <a:latin typeface="Futura Lt BT" panose="020B0402020204020303" pitchFamily="34" charset="0"/>
            </a:endParaRPr>
          </a:p>
        </p:txBody>
      </p:sp>
      <p:pic>
        <p:nvPicPr>
          <p:cNvPr id="29" name="Picture 2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2913" y="2814678"/>
            <a:ext cx="525565" cy="525565"/>
          </a:xfrm>
          <a:prstGeom prst="rect">
            <a:avLst/>
          </a:prstGeom>
        </p:spPr>
      </p:pic>
      <p:pic>
        <p:nvPicPr>
          <p:cNvPr id="30" name="Picture 2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2912" y="3700140"/>
            <a:ext cx="525565" cy="525565"/>
          </a:xfrm>
          <a:prstGeom prst="rect">
            <a:avLst/>
          </a:prstGeom>
        </p:spPr>
      </p:pic>
      <p:pic>
        <p:nvPicPr>
          <p:cNvPr id="31" name="Picture 3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2911" y="4480468"/>
            <a:ext cx="525565" cy="525565"/>
          </a:xfrm>
          <a:prstGeom prst="rect">
            <a:avLst/>
          </a:prstGeom>
        </p:spPr>
      </p:pic>
      <p:pic>
        <p:nvPicPr>
          <p:cNvPr id="32" name="Picture 3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2910" y="5301438"/>
            <a:ext cx="525565" cy="525565"/>
          </a:xfrm>
          <a:prstGeom prst="rect">
            <a:avLst/>
          </a:prstGeom>
        </p:spPr>
      </p:pic>
    </p:spTree>
    <p:extLst>
      <p:ext uri="{BB962C8B-B14F-4D97-AF65-F5344CB8AC3E}">
        <p14:creationId xmlns:p14="http://schemas.microsoft.com/office/powerpoint/2010/main" val="3988648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9" grpId="0"/>
      <p:bldP spid="11" grpId="0"/>
      <p:bldP spid="13" grpId="0"/>
      <p:bldP spid="21" grpId="0"/>
      <p:bldP spid="2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918857" y="1237289"/>
            <a:ext cx="4484914" cy="461665"/>
          </a:xfrm>
          <a:prstGeom prst="rect">
            <a:avLst/>
          </a:prstGeom>
        </p:spPr>
        <p:txBody>
          <a:bodyPr wrap="square">
            <a:spAutoFit/>
          </a:bodyPr>
          <a:lstStyle/>
          <a:p>
            <a:r>
              <a:rPr lang="en-US" sz="2400" dirty="0" smtClean="0">
                <a:latin typeface="Futura Lt BT" panose="020B0402020204020303"/>
              </a:rPr>
              <a:t>Why choose Website &amp; .NET?</a:t>
            </a:r>
            <a:endParaRPr lang="en-US" sz="2400" dirty="0"/>
          </a:p>
        </p:txBody>
      </p:sp>
      <p:sp>
        <p:nvSpPr>
          <p:cNvPr id="11" name="TextBox 1"/>
          <p:cNvSpPr txBox="1">
            <a:spLocks noChangeArrowheads="1"/>
          </p:cNvSpPr>
          <p:nvPr/>
        </p:nvSpPr>
        <p:spPr bwMode="auto">
          <a:xfrm>
            <a:off x="1210131" y="312141"/>
            <a:ext cx="625799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sz="3200" dirty="0" smtClean="0">
                <a:ln w="0"/>
                <a:solidFill>
                  <a:srgbClr val="84150C"/>
                </a:solidFill>
                <a:latin typeface="Futura Lt BT" panose="020B0402020204020303"/>
                <a:cs typeface="+mn-cs"/>
              </a:rPr>
              <a:t>PROJECT OVERVIEW - Solution</a:t>
            </a:r>
            <a:endParaRPr lang="vi-VN" sz="3200" dirty="0">
              <a:ln w="0"/>
              <a:solidFill>
                <a:srgbClr val="84150C"/>
              </a:solidFill>
              <a:latin typeface="Futura Lt BT" panose="020B0402020204020303"/>
              <a:cs typeface="+mn-cs"/>
            </a:endParaRPr>
          </a:p>
        </p:txBody>
      </p:sp>
      <p:pic>
        <p:nvPicPr>
          <p:cNvPr id="12" name="Picture 2" descr="I:\icon\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9580" y="332674"/>
            <a:ext cx="542474" cy="542474"/>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Straight Connector 12"/>
          <p:cNvCxnSpPr/>
          <p:nvPr/>
        </p:nvCxnSpPr>
        <p:spPr>
          <a:xfrm>
            <a:off x="619580" y="896916"/>
            <a:ext cx="7493906" cy="0"/>
          </a:xfrm>
          <a:prstGeom prst="line">
            <a:avLst/>
          </a:prstGeom>
          <a:ln w="38100">
            <a:solidFill>
              <a:srgbClr val="84150C"/>
            </a:solidFill>
          </a:ln>
        </p:spPr>
        <p:style>
          <a:lnRef idx="1">
            <a:schemeClr val="accent1"/>
          </a:lnRef>
          <a:fillRef idx="0">
            <a:schemeClr val="accent1"/>
          </a:fillRef>
          <a:effectRef idx="0">
            <a:schemeClr val="accent1"/>
          </a:effectRef>
          <a:fontRef idx="minor">
            <a:schemeClr val="tx1"/>
          </a:fontRef>
        </p:style>
      </p:cxnSp>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2913" y="2026202"/>
            <a:ext cx="525565" cy="525565"/>
          </a:xfrm>
          <a:prstGeom prst="rect">
            <a:avLst/>
          </a:prstGeom>
        </p:spPr>
      </p:pic>
      <p:sp>
        <p:nvSpPr>
          <p:cNvPr id="15" name="TextBox 14"/>
          <p:cNvSpPr txBox="1"/>
          <p:nvPr/>
        </p:nvSpPr>
        <p:spPr>
          <a:xfrm>
            <a:off x="2287759" y="2026202"/>
            <a:ext cx="5228947" cy="523220"/>
          </a:xfrm>
          <a:prstGeom prst="rect">
            <a:avLst/>
          </a:prstGeom>
          <a:noFill/>
        </p:spPr>
        <p:txBody>
          <a:bodyPr wrap="square" rtlCol="0">
            <a:spAutoFit/>
          </a:bodyPr>
          <a:lstStyle/>
          <a:p>
            <a:r>
              <a:rPr lang="en-US" sz="2800" dirty="0" smtClean="0">
                <a:latin typeface="Futura Lt BT" panose="020B0402020204020303" pitchFamily="34" charset="0"/>
              </a:rPr>
              <a:t>Popularity</a:t>
            </a:r>
            <a:endParaRPr lang="en-US" sz="2800" dirty="0">
              <a:latin typeface="Futura Lt BT" panose="020B0402020204020303" pitchFamily="34" charset="0"/>
            </a:endParaRPr>
          </a:p>
        </p:txBody>
      </p:sp>
      <p:sp>
        <p:nvSpPr>
          <p:cNvPr id="16" name="TextBox 15"/>
          <p:cNvSpPr txBox="1"/>
          <p:nvPr/>
        </p:nvSpPr>
        <p:spPr>
          <a:xfrm>
            <a:off x="2287758" y="2855237"/>
            <a:ext cx="6798185" cy="523220"/>
          </a:xfrm>
          <a:prstGeom prst="rect">
            <a:avLst/>
          </a:prstGeom>
          <a:noFill/>
        </p:spPr>
        <p:txBody>
          <a:bodyPr wrap="square" rtlCol="0">
            <a:spAutoFit/>
          </a:bodyPr>
          <a:lstStyle/>
          <a:p>
            <a:r>
              <a:rPr lang="en-US" sz="2800" dirty="0">
                <a:latin typeface="Futura Lt BT" panose="020B0402020204020303" pitchFamily="34" charset="0"/>
              </a:rPr>
              <a:t>Rich class library</a:t>
            </a:r>
          </a:p>
        </p:txBody>
      </p:sp>
      <p:sp>
        <p:nvSpPr>
          <p:cNvPr id="17" name="TextBox 16"/>
          <p:cNvSpPr txBox="1"/>
          <p:nvPr/>
        </p:nvSpPr>
        <p:spPr>
          <a:xfrm>
            <a:off x="2319056" y="3702485"/>
            <a:ext cx="6977344" cy="523220"/>
          </a:xfrm>
          <a:prstGeom prst="rect">
            <a:avLst/>
          </a:prstGeom>
          <a:noFill/>
        </p:spPr>
        <p:txBody>
          <a:bodyPr wrap="square" rtlCol="0">
            <a:spAutoFit/>
          </a:bodyPr>
          <a:lstStyle/>
          <a:p>
            <a:r>
              <a:rPr lang="en-US" sz="2800" dirty="0" smtClean="0">
                <a:latin typeface="Futura Lt BT" panose="020B0402020204020303" pitchFamily="34" charset="0"/>
              </a:rPr>
              <a:t>Remote access</a:t>
            </a:r>
            <a:endParaRPr lang="en-US" sz="2800" dirty="0">
              <a:latin typeface="Futura Lt BT" panose="020B0402020204020303" pitchFamily="34" charset="0"/>
            </a:endParaRPr>
          </a:p>
        </p:txBody>
      </p:sp>
      <p:sp>
        <p:nvSpPr>
          <p:cNvPr id="18" name="TextBox 17"/>
          <p:cNvSpPr txBox="1"/>
          <p:nvPr/>
        </p:nvSpPr>
        <p:spPr>
          <a:xfrm>
            <a:off x="2287759" y="4480468"/>
            <a:ext cx="6462943" cy="523220"/>
          </a:xfrm>
          <a:prstGeom prst="rect">
            <a:avLst/>
          </a:prstGeom>
          <a:noFill/>
        </p:spPr>
        <p:txBody>
          <a:bodyPr wrap="square" rtlCol="0">
            <a:spAutoFit/>
          </a:bodyPr>
          <a:lstStyle/>
          <a:p>
            <a:r>
              <a:rPr lang="en-US" sz="2800" dirty="0" smtClean="0">
                <a:latin typeface="Futura Lt BT" panose="020B0402020204020303" pitchFamily="34" charset="0"/>
              </a:rPr>
              <a:t>Run on multi-device</a:t>
            </a:r>
            <a:endParaRPr lang="en-US" sz="2800" dirty="0">
              <a:latin typeface="Futura Lt BT" panose="020B0402020204020303" pitchFamily="34" charset="0"/>
            </a:endParaRPr>
          </a:p>
        </p:txBody>
      </p:sp>
      <p:sp>
        <p:nvSpPr>
          <p:cNvPr id="19" name="TextBox 18"/>
          <p:cNvSpPr txBox="1"/>
          <p:nvPr/>
        </p:nvSpPr>
        <p:spPr>
          <a:xfrm>
            <a:off x="2319056" y="5301438"/>
            <a:ext cx="6462943" cy="523220"/>
          </a:xfrm>
          <a:prstGeom prst="rect">
            <a:avLst/>
          </a:prstGeom>
          <a:noFill/>
        </p:spPr>
        <p:txBody>
          <a:bodyPr wrap="square" rtlCol="0">
            <a:spAutoFit/>
          </a:bodyPr>
          <a:lstStyle/>
          <a:p>
            <a:r>
              <a:rPr lang="en-US" sz="2800" dirty="0" smtClean="0">
                <a:latin typeface="Futura Lt BT" panose="020B0402020204020303" pitchFamily="34" charset="0"/>
              </a:rPr>
              <a:t>Experience</a:t>
            </a:r>
            <a:endParaRPr lang="en-US" sz="2800" dirty="0">
              <a:latin typeface="Futura Lt BT" panose="020B0402020204020303" pitchFamily="34" charset="0"/>
            </a:endParaRPr>
          </a:p>
        </p:txBody>
      </p:sp>
      <p:pic>
        <p:nvPicPr>
          <p:cNvPr id="20" name="Picture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2913" y="2814678"/>
            <a:ext cx="525565" cy="525565"/>
          </a:xfrm>
          <a:prstGeom prst="rect">
            <a:avLst/>
          </a:prstGeom>
        </p:spPr>
      </p:pic>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2912" y="3700140"/>
            <a:ext cx="525565" cy="525565"/>
          </a:xfrm>
          <a:prstGeom prst="rect">
            <a:avLst/>
          </a:prstGeom>
        </p:spPr>
      </p:pic>
      <p:pic>
        <p:nvPicPr>
          <p:cNvPr id="22"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2911" y="4480468"/>
            <a:ext cx="525565" cy="525565"/>
          </a:xfrm>
          <a:prstGeom prst="rect">
            <a:avLst/>
          </a:prstGeom>
        </p:spPr>
      </p:pic>
      <p:pic>
        <p:nvPicPr>
          <p:cNvPr id="23" name="Picture 2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2910" y="5301438"/>
            <a:ext cx="525565" cy="525565"/>
          </a:xfrm>
          <a:prstGeom prst="rect">
            <a:avLst/>
          </a:prstGeom>
        </p:spPr>
      </p:pic>
    </p:spTree>
    <p:extLst>
      <p:ext uri="{BB962C8B-B14F-4D97-AF65-F5344CB8AC3E}">
        <p14:creationId xmlns:p14="http://schemas.microsoft.com/office/powerpoint/2010/main" val="2677100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1" grpId="0"/>
      <p:bldP spid="15" grpId="0"/>
      <p:bldP spid="16" grpId="0"/>
      <p:bldP spid="17" grpId="0"/>
      <p:bldP spid="18" grpId="0"/>
      <p:bldP spid="19"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2017</TotalTime>
  <Words>3164</Words>
  <Application>Microsoft Office PowerPoint</Application>
  <PresentationFormat>Widescreen</PresentationFormat>
  <Paragraphs>588</Paragraphs>
  <Slides>52</Slides>
  <Notes>33</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52</vt:i4>
      </vt:variant>
    </vt:vector>
  </HeadingPairs>
  <TitlesOfParts>
    <vt:vector size="66" baseType="lpstr">
      <vt:lpstr>Futura Lt BT</vt:lpstr>
      <vt:lpstr>MS Mincho</vt:lpstr>
      <vt:lpstr>Open Sans</vt:lpstr>
      <vt:lpstr>Open Sans Light</vt:lpstr>
      <vt:lpstr>Arial</vt:lpstr>
      <vt:lpstr>Calibri</vt:lpstr>
      <vt:lpstr>Calibri Light</vt:lpstr>
      <vt:lpstr>Futura</vt:lpstr>
      <vt:lpstr>Segoe UI Symbol</vt:lpstr>
      <vt:lpstr>Tahoma</vt:lpstr>
      <vt:lpstr>Times</vt:lpstr>
      <vt:lpstr>Times New Roman</vt:lpstr>
      <vt:lpstr>Wingdings</vt:lpstr>
      <vt:lpstr>Office Theme</vt:lpstr>
      <vt:lpstr>WEBSITE OF LAW FIRM MANAGEMENT SYSTEM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WEBSITE OF LAW FIRM MANAGEMENT SYSTEM</dc:title>
  <dc:creator>Khiêm Tomi</dc:creator>
  <cp:lastModifiedBy>Khiêm Tomi</cp:lastModifiedBy>
  <cp:revision>187</cp:revision>
  <dcterms:created xsi:type="dcterms:W3CDTF">2014-12-15T15:13:25Z</dcterms:created>
  <dcterms:modified xsi:type="dcterms:W3CDTF">2014-12-23T02:58:17Z</dcterms:modified>
</cp:coreProperties>
</file>